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14"/>
  </p:notesMasterIdLst>
  <p:sldIdLst>
    <p:sldId id="361" r:id="rId7"/>
    <p:sldId id="341" r:id="rId8"/>
    <p:sldId id="327" r:id="rId9"/>
    <p:sldId id="348" r:id="rId10"/>
    <p:sldId id="351" r:id="rId11"/>
    <p:sldId id="352" r:id="rId12"/>
    <p:sldId id="34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FFBF00"/>
    <a:srgbClr val="3A8DFF"/>
    <a:srgbClr val="8757E5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922031-57DE-46F8-B996-BC1ADF47C4C0}" v="22" dt="2025-10-24T15:47:17.5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020" y="32"/>
      </p:cViewPr>
      <p:guideLst/>
    </p:cSldViewPr>
  </p:slideViewPr>
  <p:notesTextViewPr>
    <p:cViewPr>
      <p:scale>
        <a:sx n="3" d="2"/>
        <a:sy n="3" d="2"/>
      </p:scale>
      <p:origin x="0" y="-1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b6f71374-24ee-45b9-8fd2-9b70b697c2b0" providerId="ADAL" clId="{54D045DF-0897-4A1C-81EC-54B3E5B27CFB}"/>
    <pc:docChg chg="custSel addSld delSld modSld">
      <pc:chgData name="Miry Mayer" userId="b6f71374-24ee-45b9-8fd2-9b70b697c2b0" providerId="ADAL" clId="{54D045DF-0897-4A1C-81EC-54B3E5B27CFB}" dt="2025-10-24T15:47:17.583" v="165"/>
      <pc:docMkLst>
        <pc:docMk/>
      </pc:docMkLst>
      <pc:sldChg chg="addSp modSp mod">
        <pc:chgData name="Miry Mayer" userId="b6f71374-24ee-45b9-8fd2-9b70b697c2b0" providerId="ADAL" clId="{54D045DF-0897-4A1C-81EC-54B3E5B27CFB}" dt="2025-10-24T08:45:13.926" v="147" actId="20577"/>
        <pc:sldMkLst>
          <pc:docMk/>
          <pc:sldMk cId="1074009263" sldId="327"/>
        </pc:sldMkLst>
        <pc:spChg chg="mod">
          <ac:chgData name="Miry Mayer" userId="b6f71374-24ee-45b9-8fd2-9b70b697c2b0" providerId="ADAL" clId="{54D045DF-0897-4A1C-81EC-54B3E5B27CFB}" dt="2025-10-24T08:45:13.926" v="147" actId="20577"/>
          <ac:spMkLst>
            <pc:docMk/>
            <pc:sldMk cId="1074009263" sldId="327"/>
            <ac:spMk id="8" creationId="{09AC9F33-D640-B302-C1DF-CF28BEB31400}"/>
          </ac:spMkLst>
        </pc:spChg>
        <pc:spChg chg="mod">
          <ac:chgData name="Miry Mayer" userId="b6f71374-24ee-45b9-8fd2-9b70b697c2b0" providerId="ADAL" clId="{54D045DF-0897-4A1C-81EC-54B3E5B27CFB}" dt="2025-10-14T15:23:12.379" v="37"/>
          <ac:spMkLst>
            <pc:docMk/>
            <pc:sldMk cId="1074009263" sldId="327"/>
            <ac:spMk id="11" creationId="{ECA89BDC-3FB4-4FEF-ACFB-0D4849CECE61}"/>
          </ac:spMkLst>
        </pc:spChg>
        <pc:spChg chg="mod">
          <ac:chgData name="Miry Mayer" userId="b6f71374-24ee-45b9-8fd2-9b70b697c2b0" providerId="ADAL" clId="{54D045DF-0897-4A1C-81EC-54B3E5B27CFB}" dt="2025-10-14T15:23:37.834" v="43"/>
          <ac:spMkLst>
            <pc:docMk/>
            <pc:sldMk cId="1074009263" sldId="327"/>
            <ac:spMk id="16" creationId="{C52D4BB3-A8E8-4219-B830-44645D4A57A8}"/>
          </ac:spMkLst>
        </pc:spChg>
        <pc:spChg chg="mod">
          <ac:chgData name="Miry Mayer" userId="b6f71374-24ee-45b9-8fd2-9b70b697c2b0" providerId="ADAL" clId="{54D045DF-0897-4A1C-81EC-54B3E5B27CFB}" dt="2025-10-14T15:23:49.716" v="46"/>
          <ac:spMkLst>
            <pc:docMk/>
            <pc:sldMk cId="1074009263" sldId="327"/>
            <ac:spMk id="19" creationId="{6AB7AF3A-5A85-415A-864D-C5E2066942FF}"/>
          </ac:spMkLst>
        </pc:spChg>
        <pc:spChg chg="mod">
          <ac:chgData name="Miry Mayer" userId="b6f71374-24ee-45b9-8fd2-9b70b697c2b0" providerId="ADAL" clId="{54D045DF-0897-4A1C-81EC-54B3E5B27CFB}" dt="2025-10-14T15:23:27.872" v="40"/>
          <ac:spMkLst>
            <pc:docMk/>
            <pc:sldMk cId="1074009263" sldId="327"/>
            <ac:spMk id="21" creationId="{EAD921DE-D536-4E94-9D61-84F0A8FD0F3B}"/>
          </ac:spMkLst>
        </pc:spChg>
        <pc:spChg chg="mod">
          <ac:chgData name="Miry Mayer" userId="b6f71374-24ee-45b9-8fd2-9b70b697c2b0" providerId="ADAL" clId="{54D045DF-0897-4A1C-81EC-54B3E5B27CFB}" dt="2025-10-14T15:24:01.465" v="49"/>
          <ac:spMkLst>
            <pc:docMk/>
            <pc:sldMk cId="1074009263" sldId="327"/>
            <ac:spMk id="24" creationId="{EA3BA27F-B9A8-4A8C-9218-D4F63C55D5CC}"/>
          </ac:spMkLst>
        </pc:spChg>
        <pc:spChg chg="mod">
          <ac:chgData name="Miry Mayer" userId="b6f71374-24ee-45b9-8fd2-9b70b697c2b0" providerId="ADAL" clId="{54D045DF-0897-4A1C-81EC-54B3E5B27CFB}" dt="2025-10-14T15:24:11.944" v="52"/>
          <ac:spMkLst>
            <pc:docMk/>
            <pc:sldMk cId="1074009263" sldId="327"/>
            <ac:spMk id="25" creationId="{BE4E7BCD-0C50-4A9B-BCC1-E4F283874C92}"/>
          </ac:spMkLst>
        </pc:spChg>
        <pc:picChg chg="mod">
          <ac:chgData name="Miry Mayer" userId="b6f71374-24ee-45b9-8fd2-9b70b697c2b0" providerId="ADAL" clId="{54D045DF-0897-4A1C-81EC-54B3E5B27CFB}" dt="2025-10-14T15:26:28.924" v="72" actId="962"/>
          <ac:picMkLst>
            <pc:docMk/>
            <pc:sldMk cId="1074009263" sldId="327"/>
            <ac:picMk id="26" creationId="{B9205CE1-66BD-4577-9802-EF4D065E5E54}"/>
          </ac:picMkLst>
        </pc:picChg>
        <pc:picChg chg="mod">
          <ac:chgData name="Miry Mayer" userId="b6f71374-24ee-45b9-8fd2-9b70b697c2b0" providerId="ADAL" clId="{54D045DF-0897-4A1C-81EC-54B3E5B27CFB}" dt="2025-10-14T15:26:17.330" v="70" actId="962"/>
          <ac:picMkLst>
            <pc:docMk/>
            <pc:sldMk cId="1074009263" sldId="327"/>
            <ac:picMk id="27" creationId="{025DFE52-B16B-4A17-A287-7CF39BCE59FC}"/>
          </ac:picMkLst>
        </pc:picChg>
        <pc:picChg chg="mod">
          <ac:chgData name="Miry Mayer" userId="b6f71374-24ee-45b9-8fd2-9b70b697c2b0" providerId="ADAL" clId="{54D045DF-0897-4A1C-81EC-54B3E5B27CFB}" dt="2025-10-14T15:25:38.184" v="62" actId="962"/>
          <ac:picMkLst>
            <pc:docMk/>
            <pc:sldMk cId="1074009263" sldId="327"/>
            <ac:picMk id="28" creationId="{534A94B3-E753-4024-8FD2-22BE4F8B5782}"/>
          </ac:picMkLst>
        </pc:picChg>
        <pc:picChg chg="mod">
          <ac:chgData name="Miry Mayer" userId="b6f71374-24ee-45b9-8fd2-9b70b697c2b0" providerId="ADAL" clId="{54D045DF-0897-4A1C-81EC-54B3E5B27CFB}" dt="2025-10-14T15:25:48.509" v="64" actId="962"/>
          <ac:picMkLst>
            <pc:docMk/>
            <pc:sldMk cId="1074009263" sldId="327"/>
            <ac:picMk id="29" creationId="{C0A494A9-3EF1-482F-BC71-A4D22D363377}"/>
          </ac:picMkLst>
        </pc:picChg>
        <pc:picChg chg="mod">
          <ac:chgData name="Miry Mayer" userId="b6f71374-24ee-45b9-8fd2-9b70b697c2b0" providerId="ADAL" clId="{54D045DF-0897-4A1C-81EC-54B3E5B27CFB}" dt="2025-10-14T15:25:59.260" v="66" actId="962"/>
          <ac:picMkLst>
            <pc:docMk/>
            <pc:sldMk cId="1074009263" sldId="327"/>
            <ac:picMk id="30" creationId="{89E515DE-C1AF-4534-8944-0C9224D08E2E}"/>
          </ac:picMkLst>
        </pc:picChg>
        <pc:picChg chg="mod">
          <ac:chgData name="Miry Mayer" userId="b6f71374-24ee-45b9-8fd2-9b70b697c2b0" providerId="ADAL" clId="{54D045DF-0897-4A1C-81EC-54B3E5B27CFB}" dt="2025-10-14T15:26:09.463" v="68" actId="962"/>
          <ac:picMkLst>
            <pc:docMk/>
            <pc:sldMk cId="1074009263" sldId="327"/>
            <ac:picMk id="31" creationId="{8EE1263C-7783-4C38-AF4E-6C8CCE02B0CB}"/>
          </ac:picMkLst>
        </pc:picChg>
      </pc:sldChg>
      <pc:sldChg chg="addSp delSp modSp del mod">
        <pc:chgData name="Miry Mayer" userId="b6f71374-24ee-45b9-8fd2-9b70b697c2b0" providerId="ADAL" clId="{54D045DF-0897-4A1C-81EC-54B3E5B27CFB}" dt="2025-10-24T15:42:14.840" v="164" actId="47"/>
        <pc:sldMkLst>
          <pc:docMk/>
          <pc:sldMk cId="3843924855" sldId="331"/>
        </pc:sldMkLst>
        <pc:spChg chg="add mod">
          <ac:chgData name="Miry Mayer" userId="b6f71374-24ee-45b9-8fd2-9b70b697c2b0" providerId="ADAL" clId="{54D045DF-0897-4A1C-81EC-54B3E5B27CFB}" dt="2025-10-24T09:53:49.957" v="149" actId="20577"/>
          <ac:spMkLst>
            <pc:docMk/>
            <pc:sldMk cId="3843924855" sldId="331"/>
            <ac:spMk id="7" creationId="{898FF474-CBA7-671A-07FA-546A94FD6508}"/>
          </ac:spMkLst>
        </pc:spChg>
        <pc:picChg chg="add mod">
          <ac:chgData name="Miry Mayer" userId="b6f71374-24ee-45b9-8fd2-9b70b697c2b0" providerId="ADAL" clId="{54D045DF-0897-4A1C-81EC-54B3E5B27CFB}" dt="2025-10-24T09:53:52.943" v="151"/>
          <ac:picMkLst>
            <pc:docMk/>
            <pc:sldMk cId="3843924855" sldId="331"/>
            <ac:picMk id="5" creationId="{42CB600A-8C87-2126-901F-54A77EF295E7}"/>
          </ac:picMkLst>
        </pc:picChg>
        <pc:picChg chg="del">
          <ac:chgData name="Miry Mayer" userId="b6f71374-24ee-45b9-8fd2-9b70b697c2b0" providerId="ADAL" clId="{54D045DF-0897-4A1C-81EC-54B3E5B27CFB}" dt="2025-10-24T09:53:52.413" v="150" actId="478"/>
          <ac:picMkLst>
            <pc:docMk/>
            <pc:sldMk cId="3843924855" sldId="331"/>
            <ac:picMk id="28" creationId="{F529C011-90E4-073A-A355-CDD1C6CBC8A6}"/>
          </ac:picMkLst>
        </pc:picChg>
      </pc:sldChg>
      <pc:sldChg chg="delSp modSp mod">
        <pc:chgData name="Miry Mayer" userId="b6f71374-24ee-45b9-8fd2-9b70b697c2b0" providerId="ADAL" clId="{54D045DF-0897-4A1C-81EC-54B3E5B27CFB}" dt="2025-10-24T08:43:25.259" v="128" actId="14100"/>
        <pc:sldMkLst>
          <pc:docMk/>
          <pc:sldMk cId="2276185167" sldId="341"/>
        </pc:sldMkLst>
        <pc:spChg chg="mod">
          <ac:chgData name="Miry Mayer" userId="b6f71374-24ee-45b9-8fd2-9b70b697c2b0" providerId="ADAL" clId="{54D045DF-0897-4A1C-81EC-54B3E5B27CFB}" dt="2025-10-24T08:43:25.259" v="128" actId="14100"/>
          <ac:spMkLst>
            <pc:docMk/>
            <pc:sldMk cId="2276185167" sldId="341"/>
            <ac:spMk id="49" creationId="{E36D24D6-2996-6389-419C-4CD523EEC14A}"/>
          </ac:spMkLst>
        </pc:spChg>
        <pc:spChg chg="mod">
          <ac:chgData name="Miry Mayer" userId="b6f71374-24ee-45b9-8fd2-9b70b697c2b0" providerId="ADAL" clId="{54D045DF-0897-4A1C-81EC-54B3E5B27CFB}" dt="2025-10-14T15:20:56.242" v="15"/>
          <ac:spMkLst>
            <pc:docMk/>
            <pc:sldMk cId="2276185167" sldId="341"/>
            <ac:spMk id="50" creationId="{801605A4-2232-EBBB-D468-EDD512F98A48}"/>
          </ac:spMkLst>
        </pc:spChg>
        <pc:spChg chg="mod">
          <ac:chgData name="Miry Mayer" userId="b6f71374-24ee-45b9-8fd2-9b70b697c2b0" providerId="ADAL" clId="{54D045DF-0897-4A1C-81EC-54B3E5B27CFB}" dt="2025-10-14T15:21:42.116" v="23" actId="113"/>
          <ac:spMkLst>
            <pc:docMk/>
            <pc:sldMk cId="2276185167" sldId="341"/>
            <ac:spMk id="51" creationId="{EFA124EF-86D4-DF31-E8FD-67C99478BB26}"/>
          </ac:spMkLst>
        </pc:spChg>
      </pc:sldChg>
      <pc:sldChg chg="addSp delSp modSp mod">
        <pc:chgData name="Miry Mayer" userId="b6f71374-24ee-45b9-8fd2-9b70b697c2b0" providerId="ADAL" clId="{54D045DF-0897-4A1C-81EC-54B3E5B27CFB}" dt="2025-10-24T09:54:02.130" v="155"/>
        <pc:sldMkLst>
          <pc:docMk/>
          <pc:sldMk cId="3039219943" sldId="347"/>
        </pc:sldMkLst>
        <pc:spChg chg="add mod">
          <ac:chgData name="Miry Mayer" userId="b6f71374-24ee-45b9-8fd2-9b70b697c2b0" providerId="ADAL" clId="{54D045DF-0897-4A1C-81EC-54B3E5B27CFB}" dt="2025-10-24T09:53:59.365" v="153" actId="20577"/>
          <ac:spMkLst>
            <pc:docMk/>
            <pc:sldMk cId="3039219943" sldId="347"/>
            <ac:spMk id="7" creationId="{5BE31073-54AF-597F-A599-C8B1E7FA94FF}"/>
          </ac:spMkLst>
        </pc:spChg>
        <pc:spChg chg="add mod">
          <ac:chgData name="Miry Mayer" userId="b6f71374-24ee-45b9-8fd2-9b70b697c2b0" providerId="ADAL" clId="{54D045DF-0897-4A1C-81EC-54B3E5B27CFB}" dt="2025-10-14T15:19:49.749" v="6"/>
          <ac:spMkLst>
            <pc:docMk/>
            <pc:sldMk cId="3039219943" sldId="347"/>
            <ac:spMk id="14" creationId="{52BE260E-778F-E555-1C55-71BC3B83806B}"/>
          </ac:spMkLst>
        </pc:spChg>
        <pc:spChg chg="add mod">
          <ac:chgData name="Miry Mayer" userId="b6f71374-24ee-45b9-8fd2-9b70b697c2b0" providerId="ADAL" clId="{54D045DF-0897-4A1C-81EC-54B3E5B27CFB}" dt="2025-10-14T15:19:49.749" v="6"/>
          <ac:spMkLst>
            <pc:docMk/>
            <pc:sldMk cId="3039219943" sldId="347"/>
            <ac:spMk id="17" creationId="{659FD8BE-C274-2F5D-E057-A9BFD51E8D64}"/>
          </ac:spMkLst>
        </pc:spChg>
        <pc:picChg chg="add mod">
          <ac:chgData name="Miry Mayer" userId="b6f71374-24ee-45b9-8fd2-9b70b697c2b0" providerId="ADAL" clId="{54D045DF-0897-4A1C-81EC-54B3E5B27CFB}" dt="2025-10-24T09:54:02.130" v="155"/>
          <ac:picMkLst>
            <pc:docMk/>
            <pc:sldMk cId="3039219943" sldId="347"/>
            <ac:picMk id="5" creationId="{C4A0F30C-8C7D-EAB2-7A95-01D8C200C740}"/>
          </ac:picMkLst>
        </pc:picChg>
        <pc:picChg chg="add mod">
          <ac:chgData name="Miry Mayer" userId="b6f71374-24ee-45b9-8fd2-9b70b697c2b0" providerId="ADAL" clId="{54D045DF-0897-4A1C-81EC-54B3E5B27CFB}" dt="2025-10-14T15:19:49.749" v="6"/>
          <ac:picMkLst>
            <pc:docMk/>
            <pc:sldMk cId="3039219943" sldId="347"/>
            <ac:picMk id="11" creationId="{C177440B-729F-2BC5-0834-8D6545F34139}"/>
          </ac:picMkLst>
        </pc:picChg>
        <pc:picChg chg="del">
          <ac:chgData name="Miry Mayer" userId="b6f71374-24ee-45b9-8fd2-9b70b697c2b0" providerId="ADAL" clId="{54D045DF-0897-4A1C-81EC-54B3E5B27CFB}" dt="2025-10-24T09:54:01.466" v="154" actId="478"/>
          <ac:picMkLst>
            <pc:docMk/>
            <pc:sldMk cId="3039219943" sldId="347"/>
            <ac:picMk id="28" creationId="{CC96D88F-76DC-5AC7-0FB7-BCE7B6448755}"/>
          </ac:picMkLst>
        </pc:picChg>
      </pc:sldChg>
      <pc:sldChg chg="addSp delSp modSp mod">
        <pc:chgData name="Miry Mayer" userId="b6f71374-24ee-45b9-8fd2-9b70b697c2b0" providerId="ADAL" clId="{54D045DF-0897-4A1C-81EC-54B3E5B27CFB}" dt="2025-10-24T08:45:08.920" v="143" actId="20577"/>
        <pc:sldMkLst>
          <pc:docMk/>
          <pc:sldMk cId="807792772" sldId="348"/>
        </pc:sldMkLst>
        <pc:spChg chg="mod">
          <ac:chgData name="Miry Mayer" userId="b6f71374-24ee-45b9-8fd2-9b70b697c2b0" providerId="ADAL" clId="{54D045DF-0897-4A1C-81EC-54B3E5B27CFB}" dt="2025-10-24T08:45:08.920" v="143" actId="20577"/>
          <ac:spMkLst>
            <pc:docMk/>
            <pc:sldMk cId="807792772" sldId="348"/>
            <ac:spMk id="4" creationId="{572DD4EB-D6FD-A661-63EA-B8B0B600E9D5}"/>
          </ac:spMkLst>
        </pc:spChg>
        <pc:spChg chg="mod">
          <ac:chgData name="Miry Mayer" userId="b6f71374-24ee-45b9-8fd2-9b70b697c2b0" providerId="ADAL" clId="{54D045DF-0897-4A1C-81EC-54B3E5B27CFB}" dt="2025-10-14T15:28:00.326" v="77"/>
          <ac:spMkLst>
            <pc:docMk/>
            <pc:sldMk cId="807792772" sldId="348"/>
            <ac:spMk id="8" creationId="{4C000923-F9D3-02B7-1376-2CEFF40445EE}"/>
          </ac:spMkLst>
        </pc:spChg>
      </pc:sldChg>
      <pc:sldChg chg="addSp delSp modSp mod">
        <pc:chgData name="Miry Mayer" userId="b6f71374-24ee-45b9-8fd2-9b70b697c2b0" providerId="ADAL" clId="{54D045DF-0897-4A1C-81EC-54B3E5B27CFB}" dt="2025-10-24T08:44:38.617" v="139"/>
        <pc:sldMkLst>
          <pc:docMk/>
          <pc:sldMk cId="6154465" sldId="351"/>
        </pc:sldMkLst>
        <pc:spChg chg="mod">
          <ac:chgData name="Miry Mayer" userId="b6f71374-24ee-45b9-8fd2-9b70b697c2b0" providerId="ADAL" clId="{54D045DF-0897-4A1C-81EC-54B3E5B27CFB}" dt="2025-10-24T08:44:38.617" v="139"/>
          <ac:spMkLst>
            <pc:docMk/>
            <pc:sldMk cId="6154465" sldId="351"/>
            <ac:spMk id="3" creationId="{84783A3E-1C4D-CFCB-73A5-ACA00CD1D484}"/>
          </ac:spMkLst>
        </pc:spChg>
        <pc:spChg chg="mod">
          <ac:chgData name="Miry Mayer" userId="b6f71374-24ee-45b9-8fd2-9b70b697c2b0" providerId="ADAL" clId="{54D045DF-0897-4A1C-81EC-54B3E5B27CFB}" dt="2025-10-14T15:28:47.530" v="88" actId="20577"/>
          <ac:spMkLst>
            <pc:docMk/>
            <pc:sldMk cId="6154465" sldId="351"/>
            <ac:spMk id="4" creationId="{CBC61B37-693F-E876-39C4-C5AE51447866}"/>
          </ac:spMkLst>
        </pc:spChg>
      </pc:sldChg>
      <pc:sldChg chg="addSp delSp modSp mod">
        <pc:chgData name="Miry Mayer" userId="b6f71374-24ee-45b9-8fd2-9b70b697c2b0" providerId="ADAL" clId="{54D045DF-0897-4A1C-81EC-54B3E5B27CFB}" dt="2025-10-14T15:30:56.291" v="122" actId="1076"/>
        <pc:sldMkLst>
          <pc:docMk/>
          <pc:sldMk cId="3375036318" sldId="352"/>
        </pc:sldMkLst>
        <pc:spChg chg="mod">
          <ac:chgData name="Miry Mayer" userId="b6f71374-24ee-45b9-8fd2-9b70b697c2b0" providerId="ADAL" clId="{54D045DF-0897-4A1C-81EC-54B3E5B27CFB}" dt="2025-10-14T15:30:46.349" v="119"/>
          <ac:spMkLst>
            <pc:docMk/>
            <pc:sldMk cId="3375036318" sldId="352"/>
            <ac:spMk id="6" creationId="{D8957962-768E-8177-6503-53EFC96F38B6}"/>
          </ac:spMkLst>
        </pc:spChg>
        <pc:spChg chg="mod">
          <ac:chgData name="Miry Mayer" userId="b6f71374-24ee-45b9-8fd2-9b70b697c2b0" providerId="ADAL" clId="{54D045DF-0897-4A1C-81EC-54B3E5B27CFB}" dt="2025-10-14T15:30:14.650" v="108" actId="1076"/>
          <ac:spMkLst>
            <pc:docMk/>
            <pc:sldMk cId="3375036318" sldId="352"/>
            <ac:spMk id="15" creationId="{172CCB1B-D835-B0F8-78F1-4FA73F71425C}"/>
          </ac:spMkLst>
        </pc:spChg>
        <pc:picChg chg="mod">
          <ac:chgData name="Miry Mayer" userId="b6f71374-24ee-45b9-8fd2-9b70b697c2b0" providerId="ADAL" clId="{54D045DF-0897-4A1C-81EC-54B3E5B27CFB}" dt="2025-10-14T15:30:52.302" v="120" actId="1076"/>
          <ac:picMkLst>
            <pc:docMk/>
            <pc:sldMk cId="3375036318" sldId="352"/>
            <ac:picMk id="5" creationId="{34DE6B3A-3DF7-7709-029B-4CD41344BE4A}"/>
          </ac:picMkLst>
        </pc:picChg>
        <pc:picChg chg="mod">
          <ac:chgData name="Miry Mayer" userId="b6f71374-24ee-45b9-8fd2-9b70b697c2b0" providerId="ADAL" clId="{54D045DF-0897-4A1C-81EC-54B3E5B27CFB}" dt="2025-10-14T15:30:54.738" v="121" actId="1076"/>
          <ac:picMkLst>
            <pc:docMk/>
            <pc:sldMk cId="3375036318" sldId="352"/>
            <ac:picMk id="7" creationId="{FF24BFAD-EF84-FF69-EA95-59C882E362A3}"/>
          </ac:picMkLst>
        </pc:picChg>
        <pc:picChg chg="mod">
          <ac:chgData name="Miry Mayer" userId="b6f71374-24ee-45b9-8fd2-9b70b697c2b0" providerId="ADAL" clId="{54D045DF-0897-4A1C-81EC-54B3E5B27CFB}" dt="2025-10-14T15:30:56.291" v="122" actId="1076"/>
          <ac:picMkLst>
            <pc:docMk/>
            <pc:sldMk cId="3375036318" sldId="352"/>
            <ac:picMk id="9" creationId="{66F3E3FE-EE47-2268-84A2-8EAB57BF86F5}"/>
          </ac:picMkLst>
        </pc:picChg>
      </pc:sldChg>
      <pc:sldChg chg="modSp add del mod setBg">
        <pc:chgData name="Miry Mayer" userId="b6f71374-24ee-45b9-8fd2-9b70b697c2b0" providerId="ADAL" clId="{54D045DF-0897-4A1C-81EC-54B3E5B27CFB}" dt="2025-10-24T15:47:17.583" v="165"/>
        <pc:sldMkLst>
          <pc:docMk/>
          <pc:sldMk cId="2377502641" sldId="361"/>
        </pc:sldMkLst>
        <pc:spChg chg="mod">
          <ac:chgData name="Miry Mayer" userId="b6f71374-24ee-45b9-8fd2-9b70b697c2b0" providerId="ADAL" clId="{54D045DF-0897-4A1C-81EC-54B3E5B27CFB}" dt="2025-10-24T15:47:17.583" v="165"/>
          <ac:spMkLst>
            <pc:docMk/>
            <pc:sldMk cId="2377502641" sldId="361"/>
            <ac:spMk id="21" creationId="{7EA8296A-42E3-E21B-19CA-9525EB3C3E2C}"/>
          </ac:spMkLst>
        </pc:spChg>
      </pc:sldChg>
    </pc:docChg>
  </pc:docChgLst>
  <pc:docChgLst>
    <pc:chgData name="Jess Alborough" userId="6b1eb61e-fde2-4fe9-a830-968f801bda68" providerId="ADAL" clId="{E7F9BD0F-C8DD-4769-92A1-878D59BA217E}"/>
    <pc:docChg chg="undo custSel modSld">
      <pc:chgData name="Jess Alborough" userId="6b1eb61e-fde2-4fe9-a830-968f801bda68" providerId="ADAL" clId="{E7F9BD0F-C8DD-4769-92A1-878D59BA217E}" dt="2025-10-21T16:11:14.588" v="107" actId="1076"/>
      <pc:docMkLst>
        <pc:docMk/>
      </pc:docMkLst>
      <pc:sldChg chg="addSp delSp modSp mod">
        <pc:chgData name="Jess Alborough" userId="6b1eb61e-fde2-4fe9-a830-968f801bda68" providerId="ADAL" clId="{E7F9BD0F-C8DD-4769-92A1-878D59BA217E}" dt="2025-10-21T16:10:17.324" v="55"/>
        <pc:sldMkLst>
          <pc:docMk/>
          <pc:sldMk cId="1074009263" sldId="327"/>
        </pc:sldMkLst>
        <pc:spChg chg="mod ord">
          <ac:chgData name="Jess Alborough" userId="6b1eb61e-fde2-4fe9-a830-968f801bda68" providerId="ADAL" clId="{E7F9BD0F-C8DD-4769-92A1-878D59BA217E}" dt="2025-10-21T16:10:06.899" v="51" actId="1076"/>
          <ac:spMkLst>
            <pc:docMk/>
            <pc:sldMk cId="1074009263" sldId="327"/>
            <ac:spMk id="8" creationId="{09AC9F33-D640-B302-C1DF-CF28BEB31400}"/>
          </ac:spMkLst>
        </pc:spChg>
        <pc:spChg chg="mod">
          <ac:chgData name="Jess Alborough" userId="6b1eb61e-fde2-4fe9-a830-968f801bda68" providerId="ADAL" clId="{E7F9BD0F-C8DD-4769-92A1-878D59BA217E}" dt="2025-10-21T16:10:11.262" v="54" actId="1076"/>
          <ac:spMkLst>
            <pc:docMk/>
            <pc:sldMk cId="1074009263" sldId="327"/>
            <ac:spMk id="9" creationId="{D62B27C2-8444-4C6B-B751-C5345BD85EC9}"/>
          </ac:spMkLst>
        </pc:spChg>
        <pc:spChg chg="mod">
          <ac:chgData name="Jess Alborough" userId="6b1eb61e-fde2-4fe9-a830-968f801bda68" providerId="ADAL" clId="{E7F9BD0F-C8DD-4769-92A1-878D59BA217E}" dt="2025-10-21T16:10:11.262" v="54" actId="1076"/>
          <ac:spMkLst>
            <pc:docMk/>
            <pc:sldMk cId="1074009263" sldId="327"/>
            <ac:spMk id="11" creationId="{ECA89BDC-3FB4-4FEF-ACFB-0D4849CECE61}"/>
          </ac:spMkLst>
        </pc:spChg>
        <pc:picChg chg="add mod">
          <ac:chgData name="Jess Alborough" userId="6b1eb61e-fde2-4fe9-a830-968f801bda68" providerId="ADAL" clId="{E7F9BD0F-C8DD-4769-92A1-878D59BA217E}" dt="2025-10-21T16:10:17.324" v="55"/>
          <ac:picMkLst>
            <pc:docMk/>
            <pc:sldMk cId="1074009263" sldId="327"/>
            <ac:picMk id="7" creationId="{68810407-B041-D082-E27A-43C90A3EC36A}"/>
          </ac:picMkLst>
        </pc:picChg>
        <pc:picChg chg="mod">
          <ac:chgData name="Jess Alborough" userId="6b1eb61e-fde2-4fe9-a830-968f801bda68" providerId="ADAL" clId="{E7F9BD0F-C8DD-4769-92A1-878D59BA217E}" dt="2025-10-21T16:10:11.262" v="54" actId="1076"/>
          <ac:picMkLst>
            <pc:docMk/>
            <pc:sldMk cId="1074009263" sldId="327"/>
            <ac:picMk id="28" creationId="{534A94B3-E753-4024-8FD2-22BE4F8B5782}"/>
          </ac:picMkLst>
        </pc:picChg>
      </pc:sldChg>
      <pc:sldChg chg="delSp modSp mod">
        <pc:chgData name="Jess Alborough" userId="6b1eb61e-fde2-4fe9-a830-968f801bda68" providerId="ADAL" clId="{E7F9BD0F-C8DD-4769-92A1-878D59BA217E}" dt="2025-10-21T16:09:23.651" v="16" actId="1076"/>
        <pc:sldMkLst>
          <pc:docMk/>
          <pc:sldMk cId="3843924855" sldId="331"/>
        </pc:sldMkLst>
      </pc:sldChg>
      <pc:sldChg chg="addSp delSp modSp mod">
        <pc:chgData name="Jess Alborough" userId="6b1eb61e-fde2-4fe9-a830-968f801bda68" providerId="ADAL" clId="{E7F9BD0F-C8DD-4769-92A1-878D59BA217E}" dt="2025-10-21T16:09:40.298" v="32"/>
        <pc:sldMkLst>
          <pc:docMk/>
          <pc:sldMk cId="2276185167" sldId="341"/>
        </pc:sldMkLst>
        <pc:spChg chg="mod">
          <ac:chgData name="Jess Alborough" userId="6b1eb61e-fde2-4fe9-a830-968f801bda68" providerId="ADAL" clId="{E7F9BD0F-C8DD-4769-92A1-878D59BA217E}" dt="2025-10-21T16:09:39.543" v="29" actId="1076"/>
          <ac:spMkLst>
            <pc:docMk/>
            <pc:sldMk cId="2276185167" sldId="341"/>
            <ac:spMk id="49" creationId="{E36D24D6-2996-6389-419C-4CD523EEC14A}"/>
          </ac:spMkLst>
        </pc:spChg>
        <pc:spChg chg="mod">
          <ac:chgData name="Jess Alborough" userId="6b1eb61e-fde2-4fe9-a830-968f801bda68" providerId="ADAL" clId="{E7F9BD0F-C8DD-4769-92A1-878D59BA217E}" dt="2025-10-21T10:07:03.950" v="2" actId="1076"/>
          <ac:spMkLst>
            <pc:docMk/>
            <pc:sldMk cId="2276185167" sldId="341"/>
            <ac:spMk id="50" creationId="{801605A4-2232-EBBB-D468-EDD512F98A48}"/>
          </ac:spMkLst>
        </pc:spChg>
        <pc:spChg chg="mod">
          <ac:chgData name="Jess Alborough" userId="6b1eb61e-fde2-4fe9-a830-968f801bda68" providerId="ADAL" clId="{E7F9BD0F-C8DD-4769-92A1-878D59BA217E}" dt="2025-10-21T10:06:58.264" v="0"/>
          <ac:spMkLst>
            <pc:docMk/>
            <pc:sldMk cId="2276185167" sldId="341"/>
            <ac:spMk id="51" creationId="{EFA124EF-86D4-DF31-E8FD-67C99478BB26}"/>
          </ac:spMkLst>
        </pc:spChg>
      </pc:sldChg>
      <pc:sldChg chg="delSp modSp mod">
        <pc:chgData name="Jess Alborough" userId="6b1eb61e-fde2-4fe9-a830-968f801bda68" providerId="ADAL" clId="{E7F9BD0F-C8DD-4769-92A1-878D59BA217E}" dt="2025-10-21T16:11:14.588" v="107" actId="1076"/>
        <pc:sldMkLst>
          <pc:docMk/>
          <pc:sldMk cId="3039219943" sldId="347"/>
        </pc:sldMkLst>
        <pc:spChg chg="mod">
          <ac:chgData name="Jess Alborough" userId="6b1eb61e-fde2-4fe9-a830-968f801bda68" providerId="ADAL" clId="{E7F9BD0F-C8DD-4769-92A1-878D59BA217E}" dt="2025-10-21T16:11:11.268" v="106" actId="6549"/>
          <ac:spMkLst>
            <pc:docMk/>
            <pc:sldMk cId="3039219943" sldId="347"/>
            <ac:spMk id="14" creationId="{52BE260E-778F-E555-1C55-71BC3B83806B}"/>
          </ac:spMkLst>
        </pc:spChg>
        <pc:spChg chg="mod">
          <ac:chgData name="Jess Alborough" userId="6b1eb61e-fde2-4fe9-a830-968f801bda68" providerId="ADAL" clId="{E7F9BD0F-C8DD-4769-92A1-878D59BA217E}" dt="2025-10-21T16:11:14.588" v="107" actId="1076"/>
          <ac:spMkLst>
            <pc:docMk/>
            <pc:sldMk cId="3039219943" sldId="347"/>
            <ac:spMk id="17" creationId="{659FD8BE-C274-2F5D-E057-A9BFD51E8D64}"/>
          </ac:spMkLst>
        </pc:spChg>
      </pc:sldChg>
      <pc:sldChg chg="delSp modSp mod">
        <pc:chgData name="Jess Alborough" userId="6b1eb61e-fde2-4fe9-a830-968f801bda68" providerId="ADAL" clId="{E7F9BD0F-C8DD-4769-92A1-878D59BA217E}" dt="2025-10-21T16:10:33.913" v="69" actId="14100"/>
        <pc:sldMkLst>
          <pc:docMk/>
          <pc:sldMk cId="807792772" sldId="348"/>
        </pc:sldMkLst>
        <pc:spChg chg="mod">
          <ac:chgData name="Jess Alborough" userId="6b1eb61e-fde2-4fe9-a830-968f801bda68" providerId="ADAL" clId="{E7F9BD0F-C8DD-4769-92A1-878D59BA217E}" dt="2025-10-21T16:10:32.156" v="68" actId="1076"/>
          <ac:spMkLst>
            <pc:docMk/>
            <pc:sldMk cId="807792772" sldId="348"/>
            <ac:spMk id="4" creationId="{572DD4EB-D6FD-A661-63EA-B8B0B600E9D5}"/>
          </ac:spMkLst>
        </pc:spChg>
        <pc:picChg chg="mod">
          <ac:chgData name="Jess Alborough" userId="6b1eb61e-fde2-4fe9-a830-968f801bda68" providerId="ADAL" clId="{E7F9BD0F-C8DD-4769-92A1-878D59BA217E}" dt="2025-10-21T16:10:33.913" v="69" actId="14100"/>
          <ac:picMkLst>
            <pc:docMk/>
            <pc:sldMk cId="807792772" sldId="348"/>
            <ac:picMk id="9" creationId="{D1E49C8B-2165-39D4-527B-93DF46EFD970}"/>
          </ac:picMkLst>
        </pc:picChg>
      </pc:sldChg>
      <pc:sldChg chg="delSp modSp mod">
        <pc:chgData name="Jess Alborough" userId="6b1eb61e-fde2-4fe9-a830-968f801bda68" providerId="ADAL" clId="{E7F9BD0F-C8DD-4769-92A1-878D59BA217E}" dt="2025-10-21T16:10:48.424" v="82" actId="1076"/>
        <pc:sldMkLst>
          <pc:docMk/>
          <pc:sldMk cId="6154465" sldId="351"/>
        </pc:sldMkLst>
        <pc:spChg chg="mod">
          <ac:chgData name="Jess Alborough" userId="6b1eb61e-fde2-4fe9-a830-968f801bda68" providerId="ADAL" clId="{E7F9BD0F-C8DD-4769-92A1-878D59BA217E}" dt="2025-10-21T16:10:48.424" v="82" actId="1076"/>
          <ac:spMkLst>
            <pc:docMk/>
            <pc:sldMk cId="6154465" sldId="351"/>
            <ac:spMk id="3" creationId="{84783A3E-1C4D-CFCB-73A5-ACA00CD1D484}"/>
          </ac:spMkLst>
        </pc:spChg>
      </pc:sldChg>
      <pc:sldChg chg="delSp modSp mod">
        <pc:chgData name="Jess Alborough" userId="6b1eb61e-fde2-4fe9-a830-968f801bda68" providerId="ADAL" clId="{E7F9BD0F-C8DD-4769-92A1-878D59BA217E}" dt="2025-10-21T16:11:01.343" v="94" actId="1076"/>
        <pc:sldMkLst>
          <pc:docMk/>
          <pc:sldMk cId="3375036318" sldId="352"/>
        </pc:sldMkLst>
        <pc:spChg chg="mod">
          <ac:chgData name="Jess Alborough" userId="6b1eb61e-fde2-4fe9-a830-968f801bda68" providerId="ADAL" clId="{E7F9BD0F-C8DD-4769-92A1-878D59BA217E}" dt="2025-10-21T16:11:01.343" v="94" actId="1076"/>
          <ac:spMkLst>
            <pc:docMk/>
            <pc:sldMk cId="3375036318" sldId="352"/>
            <ac:spMk id="15" creationId="{172CCB1B-D835-B0F8-78F1-4FA73F71425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 Display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 Display" panose="020B0004020202020204" pitchFamily="34" charset="0"/>
              </a:defRPr>
            </a:lvl1pPr>
          </a:lstStyle>
          <a:p>
            <a:fld id="{A866D1ED-9E3F-4459-B387-B12D1297802B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 Display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 Display" panose="020B0004020202020204" pitchFamily="34" charset="0"/>
              </a:defRPr>
            </a:lvl1pPr>
          </a:lstStyle>
          <a:p>
            <a:fld id="{E6CB1B5A-DC30-4655-8250-1F80C2BDA62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054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VG3mHIGUWI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460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Aptos Display" panose="020B0004020202020204" pitchFamily="34" charset="0"/>
                <a:ea typeface="+mn-ea"/>
                <a:cs typeface="+mn-cs"/>
                <a:hlinkClick r:id="rId3"/>
              </a:rPr>
              <a:t>https://youtu.be/VVG3mHIGUWI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212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980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054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891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83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919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891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613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284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710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1114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8088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671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087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0608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7266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02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6161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26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5741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7092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6628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76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130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09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VVG3mHIGUWI?feature=oembed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58001" y="1906554"/>
            <a:ext cx="9165175" cy="24006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Gweithgareddau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dosbarth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ysgol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uwchradd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  <p:pic>
        <p:nvPicPr>
          <p:cNvPr id="7" name="Picture 6" descr="Logo Llywodraeth Cymru">
            <a:extLst>
              <a:ext uri="{FF2B5EF4-FFF2-40B4-BE49-F238E27FC236}">
                <a16:creationId xmlns:a16="http://schemas.microsoft.com/office/drawing/2014/main" id="{AE4EB0E5-AF5D-FE72-7543-B3A9E106BE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7" y="185328"/>
            <a:ext cx="2171249" cy="1447499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F326816D-EAE2-A4E3-3D61-6EEBEB6CFDDB}"/>
              </a:ext>
            </a:extLst>
          </p:cNvPr>
          <p:cNvSpPr txBox="1">
            <a:spLocks/>
          </p:cNvSpPr>
          <p:nvPr/>
        </p:nvSpPr>
        <p:spPr>
          <a:xfrm>
            <a:off x="1436279" y="3508463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Wythnos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Gwrth-Fwlio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69FDFDAC-8B8E-CBA1-2DD7-37B43DEBA9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1291112" y="4543238"/>
            <a:ext cx="3459308" cy="21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9222B-62ED-6635-5960-1982CA68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CEB213A-6C69-F3C9-B305-B83B657E5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537" y="932288"/>
            <a:ext cx="10206926" cy="498901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2994C9-483E-9E2C-4EB2-07FA9D034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690167" y="355353"/>
            <a:ext cx="12614841" cy="10891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06447D-9785-034E-4F44-395689B8D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756AE99-8256-0299-445F-E9D6ACC48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49" name="Title 48">
            <a:extLst>
              <a:ext uri="{FF2B5EF4-FFF2-40B4-BE49-F238E27FC236}">
                <a16:creationId xmlns:a16="http://schemas.microsoft.com/office/drawing/2014/main" id="{E36D24D6-2996-6389-419C-4CD523EEC1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3955" y="504202"/>
            <a:ext cx="873754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Gweithgaredd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 1: Deall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bwlio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gallu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1605A4-2232-EBBB-D468-EDD512F98A48}"/>
              </a:ext>
            </a:extLst>
          </p:cNvPr>
          <p:cNvSpPr txBox="1"/>
          <p:nvPr/>
        </p:nvSpPr>
        <p:spPr>
          <a:xfrm>
            <a:off x="1786271" y="1816333"/>
            <a:ext cx="114334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Diffiniad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A124EF-86D4-DF31-E8FD-67C99478BB26}"/>
              </a:ext>
            </a:extLst>
          </p:cNvPr>
          <p:cNvSpPr txBox="1"/>
          <p:nvPr/>
        </p:nvSpPr>
        <p:spPr>
          <a:xfrm>
            <a:off x="1612247" y="2602731"/>
            <a:ext cx="896750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Ymddygiad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unigolyn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neu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grw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ˆ p,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sy’n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cael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ailadrodd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raddol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dros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gyfnod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sy’n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niweidio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eraill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fwriadol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naill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ai’n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gorfforol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neu’n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emosiynol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ctr">
              <a:defRPr/>
            </a:pPr>
            <a:endParaRPr lang="en-GB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Ceir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canfyddiad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anghydbwysedd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grym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rhwng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tramgwyddwr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a’r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targed</a:t>
            </a:r>
            <a:r>
              <a:rPr lang="en-GB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CB4937-A6E4-E3EC-C808-6DDDB5006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0800000">
            <a:off x="10513801" y="42013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276185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2F0D5-7327-301A-C5E5-93CA74234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316BA1D-41DC-4731-8CF9-E150AE5AB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3732" y="-3697666"/>
            <a:ext cx="12145232" cy="12456856"/>
          </a:xfrm>
          <a:prstGeom prst="ellipse">
            <a:avLst/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BBB681-2431-8F90-C5D9-FFD189DB6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6278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4D6C6A-3168-5212-2B49-756FA11CA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161500" y="371222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82FC43-503B-4D3B-AFBE-5F8C5D085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030290" y="1767035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9" name="Picture 28" descr="Bachgen gyda gwallt byr">
            <a:extLst>
              <a:ext uri="{FF2B5EF4-FFF2-40B4-BE49-F238E27FC236}">
                <a16:creationId xmlns:a16="http://schemas.microsoft.com/office/drawing/2014/main" id="{C0A494A9-3EF1-482F-BC71-A4D22D3633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23" t="8873" r="12977" b="11960"/>
          <a:stretch/>
        </p:blipFill>
        <p:spPr>
          <a:xfrm>
            <a:off x="5228290" y="1950048"/>
            <a:ext cx="1368000" cy="1368000"/>
          </a:xfrm>
          <a:prstGeom prst="ellipse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EAD921DE-D536-4E94-9D61-84F0A8FD0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559" y="3547485"/>
            <a:ext cx="14681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‘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Targed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’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6B75FD-3F23-4EC5-A0E3-B420ED9E2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68787" y="1777685"/>
            <a:ext cx="1764000" cy="1764000"/>
          </a:xfrm>
          <a:prstGeom prst="ellipse">
            <a:avLst/>
          </a:prstGeom>
          <a:solidFill>
            <a:srgbClr val="1B1464"/>
          </a:solidFill>
          <a:ln>
            <a:solidFill>
              <a:srgbClr val="1B146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30" name="Picture 29" descr="Merch gyda gwallt mewn bwnshys">
            <a:extLst>
              <a:ext uri="{FF2B5EF4-FFF2-40B4-BE49-F238E27FC236}">
                <a16:creationId xmlns:a16="http://schemas.microsoft.com/office/drawing/2014/main" id="{89E515DE-C1AF-4534-8944-0C9224D08E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7" t="8654" r="12432" b="18269"/>
          <a:stretch/>
        </p:blipFill>
        <p:spPr>
          <a:xfrm>
            <a:off x="7772331" y="1974385"/>
            <a:ext cx="1368000" cy="1368000"/>
          </a:xfrm>
          <a:prstGeom prst="ellipse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C52D4BB3-A8E8-4219-B830-44645D4A5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181" y="3556830"/>
            <a:ext cx="20485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Arweinydd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83FE19A-3B74-442F-80E5-26DB1E4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42752" y="434194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31" name="Picture 30" descr="Merch gyda gwallt byr">
            <a:extLst>
              <a:ext uri="{FF2B5EF4-FFF2-40B4-BE49-F238E27FC236}">
                <a16:creationId xmlns:a16="http://schemas.microsoft.com/office/drawing/2014/main" id="{8EE1263C-7783-4C38-AF4E-6C8CCE02B0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34" t="7085" r="9315" b="10307"/>
          <a:stretch/>
        </p:blipFill>
        <p:spPr>
          <a:xfrm>
            <a:off x="10152114" y="4522574"/>
            <a:ext cx="1368000" cy="1368000"/>
          </a:xfrm>
          <a:prstGeom prst="ellipse">
            <a:avLst/>
          </a:prstGeom>
        </p:spPr>
      </p:pic>
      <p:sp>
        <p:nvSpPr>
          <p:cNvPr id="19" name="TextBox 6">
            <a:extLst>
              <a:ext uri="{FF2B5EF4-FFF2-40B4-BE49-F238E27FC236}">
                <a16:creationId xmlns:a16="http://schemas.microsoft.com/office/drawing/2014/main" id="{6AB7AF3A-5A85-415A-864D-C5E20669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0190" y="6093874"/>
            <a:ext cx="1965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Cynorthwyydd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EB47A12-E44F-4A2E-970D-1330FCA6D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67355" y="4284734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7" name="Picture 26" descr="Bachgen gyda gwallt tonnog">
            <a:extLst>
              <a:ext uri="{FF2B5EF4-FFF2-40B4-BE49-F238E27FC236}">
                <a16:creationId xmlns:a16="http://schemas.microsoft.com/office/drawing/2014/main" id="{025DFE52-B16B-4A17-A287-7CF39BCE59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43" t="8653" r="13546" b="18270"/>
          <a:stretch/>
        </p:blipFill>
        <p:spPr>
          <a:xfrm>
            <a:off x="7755704" y="4482734"/>
            <a:ext cx="1368000" cy="1368000"/>
          </a:xfrm>
          <a:prstGeom prst="ellipse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EA3BA27F-B9A8-4A8C-9218-D4F63C55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9" y="6132456"/>
            <a:ext cx="1733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Atgyfnerthwr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1F1B682-9474-40D3-9B50-7B6254CA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02464" y="426562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6" name="Picture 25" descr="Bachgen gyda gwallt cyrliog">
            <a:extLst>
              <a:ext uri="{FF2B5EF4-FFF2-40B4-BE49-F238E27FC236}">
                <a16:creationId xmlns:a16="http://schemas.microsoft.com/office/drawing/2014/main" id="{B9205CE1-66BD-4577-9802-EF4D065E5E5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954" t="5595" r="11879" b="18404"/>
          <a:stretch/>
        </p:blipFill>
        <p:spPr>
          <a:xfrm>
            <a:off x="5309898" y="4468294"/>
            <a:ext cx="1368000" cy="1368000"/>
          </a:xfrm>
          <a:prstGeom prst="ellipse">
            <a:avLst/>
          </a:prstGeom>
        </p:spPr>
      </p:pic>
      <p:sp>
        <p:nvSpPr>
          <p:cNvPr id="25" name="TextBox 6">
            <a:extLst>
              <a:ext uri="{FF2B5EF4-FFF2-40B4-BE49-F238E27FC236}">
                <a16:creationId xmlns:a16="http://schemas.microsoft.com/office/drawing/2014/main" id="{BE4E7BCD-0C50-4A9B-BCC1-E4F283874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426" y="6140070"/>
            <a:ext cx="18473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Amddiffynnwr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62B27C2-8444-4C6B-B751-C5345BD85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605" y="2459831"/>
            <a:ext cx="1824903" cy="1824903"/>
          </a:xfrm>
          <a:prstGeom prst="ellipse">
            <a:avLst/>
          </a:prstGeom>
          <a:solidFill>
            <a:srgbClr val="1B14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8" name="Picture 27" descr="Merch gyda gwallt hir">
            <a:extLst>
              <a:ext uri="{FF2B5EF4-FFF2-40B4-BE49-F238E27FC236}">
                <a16:creationId xmlns:a16="http://schemas.microsoft.com/office/drawing/2014/main" id="{534A94B3-E753-4024-8FD2-22BE4F8B578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723" t="5208" r="12767" b="15625"/>
          <a:stretch/>
        </p:blipFill>
        <p:spPr>
          <a:xfrm>
            <a:off x="1025905" y="2699131"/>
            <a:ext cx="1368000" cy="1368000"/>
          </a:xfrm>
          <a:prstGeom prst="ellipse">
            <a:avLst/>
          </a:prstGeom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ECA89BDC-3FB4-4FEF-ACFB-0D4849CEC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991" y="4371040"/>
            <a:ext cx="182490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7429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Rhywun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o’r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 tu 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allan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 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neu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 '</a:t>
            </a:r>
            <a:r>
              <a:rPr kumimoji="0" lang="fr-F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Gwyliwr</a:t>
            </a:r>
            <a:r>
              <a:rPr kumimoji="0" lang="fr-F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'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1A9401-FF70-717F-9FAF-FACAD27C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79" y="-552641"/>
            <a:ext cx="5481603" cy="308340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9AC9F33-D640-B302-C1DF-CF28BEB314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6721" y="599641"/>
            <a:ext cx="10377563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Gweithgaredd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2 a 3: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Canfod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gallu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cadarnhaol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810407-B041-D082-E27A-43C90A3EC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54" y="6369841"/>
            <a:ext cx="1655775" cy="27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09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2DD4EB-D6FD-A661-63EA-B8B0B600E9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22303" y="572168"/>
            <a:ext cx="9159746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Gweithgaredd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3 a 4: Mae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lleisiau’n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bwerus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E525BB-8642-7856-3AAA-E4D84CB1F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4B25281-4962-5386-8699-DF95F5161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37B8EF9-3405-AFA2-5663-A2A6E6735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E49C8B-2165-39D4-527B-93DF46EFD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9250" y="1880"/>
            <a:ext cx="1964984" cy="6621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301F8C2-D606-7C6A-E744-C1F869C10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pic>
        <p:nvPicPr>
          <p:cNvPr id="3" name="Online Media 2" title="Wythnos Gwrth-Fwlio 2025: Gallu er Gwell -  Fideo Cerdd Ysgol Uwchradd">
            <a:hlinkClick r:id="" action="ppaction://media"/>
            <a:extLst>
              <a:ext uri="{FF2B5EF4-FFF2-40B4-BE49-F238E27FC236}">
                <a16:creationId xmlns:a16="http://schemas.microsoft.com/office/drawing/2014/main" id="{0D590017-7434-2E20-013A-31082BF2C9E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177432" y="1484654"/>
            <a:ext cx="7837136" cy="442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12D65F-EDBB-AB3D-C0D9-FF50C58EF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289CFC-3118-89CF-6AE0-7B738CEB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0DC394-1100-BE76-DD71-BEE39D239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C8980F-63C5-12B2-8E83-F59E29307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9D64B63-AC97-7395-2B49-53DB9ED89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7E7A0C-2D8D-5D52-77DF-228A3D674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C5C751-9C61-3ECD-6817-6BC31CE4F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A48A30-1CE0-20CE-D8EB-CA7FFE6BA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38D6C0-CACF-DC03-A913-75E5C2E3E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224FFB-675E-F122-3E28-55993673E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4783A3E-1C4D-CFCB-73A5-ACA00CD1D48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361" y="567715"/>
            <a:ext cx="9159746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Gweithgaredd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4: Mae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caredigrwydd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yn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ddewr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C61B37-693F-E876-39C4-C5AE51447866}"/>
              </a:ext>
            </a:extLst>
          </p:cNvPr>
          <p:cNvSpPr txBox="1"/>
          <p:nvPr/>
        </p:nvSpPr>
        <p:spPr>
          <a:xfrm>
            <a:off x="1693012" y="1957123"/>
            <a:ext cx="8805975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Paid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llusgo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dy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draed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ansicr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dy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fyd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Ti’n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ddewr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charedig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ac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arwain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gyd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.”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9E1EA0-32E2-9DAB-A7E4-BBAD56BDB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597" y="386533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65525-9FF7-BD7F-C64A-EE9CF7682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0800000">
            <a:off x="10113283" y="47426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6154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04922-ED8D-951B-8432-48C2217E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80F99-0FA7-CBC2-030B-09715CBD9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8531A9-F118-9493-47A7-A0BBCA160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C9C17-E5DC-4350-5743-20DD2D57C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768947-27FC-190D-DA78-03FC0C054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FE3789-8337-B682-72EE-378BB0F06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8E2A35-554A-F813-4767-D0E45B5A5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72CCB1B-D835-B0F8-78F1-4FA73F7142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36938"/>
            <a:ext cx="9159746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Gweithgaredd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4: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Senario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Enghreifftiol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E6B3A-3DF7-7709-029B-4CD41344B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6" y="2050668"/>
            <a:ext cx="1628369" cy="8658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24BFAD-EF84-FF69-EA95-59C882E36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23429" y="3004001"/>
            <a:ext cx="1628369" cy="865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957962-768E-8177-6503-53EFC96F38B6}"/>
              </a:ext>
            </a:extLst>
          </p:cNvPr>
          <p:cNvSpPr txBox="1"/>
          <p:nvPr/>
        </p:nvSpPr>
        <p:spPr>
          <a:xfrm>
            <a:off x="1482180" y="2086132"/>
            <a:ext cx="9034248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Rydych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eistedd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gyda’ch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ffrindiau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amser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cinio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 un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o’ch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ffrindiau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Elinor,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dechrau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gwneud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hwyl am ben Gareth, -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cyd-ddisgybl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arall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sy'n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eistedd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ben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ei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hun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gerllaw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Mae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rhai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ffrindiau'n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chwerthin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eraill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sibrwd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neu'n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rhoi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pwniad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i’w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gilydd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ac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ychydig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dweud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dim.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F3E3FE-EE47-2268-84A2-8EAB57BF8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6" y="4508296"/>
            <a:ext cx="1628369" cy="8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36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F83D1-CCC3-914A-0D4E-554E293C5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B482BB5-FA3F-2838-10BE-78A86DB4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7C4B9E7-A88E-0DF9-6FF2-A0F3E93FA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56DF26-C347-2429-59A3-B94A7E8E3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867C21-1A0F-0796-E53F-665DDE629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48CC64C6-A438-32AA-EAA8-E54F470E7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781B3A-F7C4-B585-A9B4-04A45E0F2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pic>
        <p:nvPicPr>
          <p:cNvPr id="4" name="Picture 3" descr="Anti-Bullying Alliance Logo: a simple 5 pointed star next to the words 'Anti-Bullying Alliance'">
            <a:extLst>
              <a:ext uri="{FF2B5EF4-FFF2-40B4-BE49-F238E27FC236}">
                <a16:creationId xmlns:a16="http://schemas.microsoft.com/office/drawing/2014/main" id="{9121D617-6EA5-993A-2804-C3E2A2268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7" name="TextBox 14">
            <a:extLst>
              <a:ext uri="{FF2B5EF4-FFF2-40B4-BE49-F238E27FC236}">
                <a16:creationId xmlns:a16="http://schemas.microsoft.com/office/drawing/2014/main" id="{5BE31073-54AF-597F-A599-C8B1E7FA94FF}"/>
              </a:ext>
            </a:extLst>
          </p:cNvPr>
          <p:cNvSpPr txBox="1">
            <a:spLocks/>
          </p:cNvSpPr>
          <p:nvPr/>
        </p:nvSpPr>
        <p:spPr>
          <a:xfrm>
            <a:off x="1436279" y="404821"/>
            <a:ext cx="10141428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Wythnos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</a:t>
            </a:r>
            <a:r>
              <a:rPr lang="en-US" sz="5000" b="1" dirty="0" err="1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Gwrth-Fwlio</a:t>
            </a:r>
            <a:r>
              <a:rPr lang="en-US" sz="5000" b="1" dirty="0">
                <a:solidFill>
                  <a:srgbClr val="FFBF00"/>
                </a:solidFill>
                <a:latin typeface="Arial" panose="020B0604020202020204" pitchFamily="34" charset="0"/>
                <a:cs typeface="Segoe UI" panose="020B0502040204020203" pitchFamily="34" charset="0"/>
              </a:rPr>
              <a:t> 2025</a:t>
            </a:r>
          </a:p>
        </p:txBody>
      </p:sp>
      <p:pic>
        <p:nvPicPr>
          <p:cNvPr id="11" name="Picture 10" descr="Logo Wythnos Gwrth-fwlio ">
            <a:extLst>
              <a:ext uri="{FF2B5EF4-FFF2-40B4-BE49-F238E27FC236}">
                <a16:creationId xmlns:a16="http://schemas.microsoft.com/office/drawing/2014/main" id="{C177440B-729F-2BC5-0834-8D6545F34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5" b="18695"/>
          <a:stretch/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52BE260E-778F-E555-1C55-71BC3B83806B}"/>
              </a:ext>
            </a:extLst>
          </p:cNvPr>
          <p:cNvSpPr txBox="1"/>
          <p:nvPr/>
        </p:nvSpPr>
        <p:spPr>
          <a:xfrm>
            <a:off x="6116671" y="2174793"/>
            <a:ext cx="569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Llun 10 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 Gwener 14 Tachwedd</a:t>
            </a: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659FD8BE-C274-2F5D-E057-A9BFD51E8D64}"/>
              </a:ext>
            </a:extLst>
          </p:cNvPr>
          <p:cNvSpPr txBox="1"/>
          <p:nvPr/>
        </p:nvSpPr>
        <p:spPr>
          <a:xfrm>
            <a:off x="8964699" y="3779199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Dydd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Llun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 10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Tachwedd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" name="Picture 4" descr="Logo Diwrnod Sanau Od: testun 'Diwrnod Sanau Od', gyda llythyren cartŵn 'O' yn gwisgo sanau od wrth ymyl y testun">
            <a:extLst>
              <a:ext uri="{FF2B5EF4-FFF2-40B4-BE49-F238E27FC236}">
                <a16:creationId xmlns:a16="http://schemas.microsoft.com/office/drawing/2014/main" id="{C4A0F30C-8C7D-EAB2-7A95-01D8C200C7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69" y="1938863"/>
            <a:ext cx="3241962" cy="458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19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944783-94EA-4C34-BC32-A39E0B3F46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BB6CB0-10A1-4FC1-A938-9278F2ABD758}">
  <ds:schemaRefs>
    <ds:schemaRef ds:uri="http://purl.org/dc/terms/"/>
    <ds:schemaRef ds:uri="http://schemas.microsoft.com/office/2006/documentManagement/types"/>
    <ds:schemaRef ds:uri="16ae49f3-829e-48a4-b770-42088e17cf9e"/>
    <ds:schemaRef ds:uri="http://purl.org/dc/dcmitype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5bce31e-210f-4595-b6f1-ad167b62b966"/>
  </ds:schemaRefs>
</ds:datastoreItem>
</file>

<file path=customXml/itemProps3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210</Words>
  <Application>Microsoft Office PowerPoint</Application>
  <PresentationFormat>Widescreen</PresentationFormat>
  <Paragraphs>32</Paragraphs>
  <Slides>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1_Office Theme</vt:lpstr>
      <vt:lpstr>2_Office Theme</vt:lpstr>
      <vt:lpstr>Gweithgareddau dosbarth ysgol uwchradd </vt:lpstr>
      <vt:lpstr>Gweithgaredd 1: Deall bwlio a gallu </vt:lpstr>
      <vt:lpstr>Gweithgaredd 2 a 3: Canfod y gallu cadarnhaol</vt:lpstr>
      <vt:lpstr>Gweithgaredd 3 a 4: Mae lleisiau’n bwerus</vt:lpstr>
      <vt:lpstr>Gweithgaredd 4: Mae caredigrwydd yn ddewr </vt:lpstr>
      <vt:lpstr>Gweithgaredd 4: Senario Enghreifftiol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17</cp:revision>
  <dcterms:created xsi:type="dcterms:W3CDTF">2024-08-12T13:06:58Z</dcterms:created>
  <dcterms:modified xsi:type="dcterms:W3CDTF">2025-10-28T17:00:59Z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