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  <p:sldMasterId id="2147483672" r:id="rId6"/>
    <p:sldMasterId id="2147483684" r:id="rId7"/>
  </p:sldMasterIdLst>
  <p:notesMasterIdLst>
    <p:notesMasterId r:id="rId23"/>
  </p:notesMasterIdLst>
  <p:sldIdLst>
    <p:sldId id="362" r:id="rId8"/>
    <p:sldId id="325" r:id="rId9"/>
    <p:sldId id="348" r:id="rId10"/>
    <p:sldId id="360" r:id="rId11"/>
    <p:sldId id="328" r:id="rId12"/>
    <p:sldId id="355" r:id="rId13"/>
    <p:sldId id="356" r:id="rId14"/>
    <p:sldId id="357" r:id="rId15"/>
    <p:sldId id="354" r:id="rId16"/>
    <p:sldId id="358" r:id="rId17"/>
    <p:sldId id="361" r:id="rId18"/>
    <p:sldId id="342" r:id="rId19"/>
    <p:sldId id="345" r:id="rId20"/>
    <p:sldId id="349" r:id="rId21"/>
    <p:sldId id="333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86ED708-973C-0342-3504-C3FCABE63626}" name="Luke Evason-Browning" initials="LE" userId="S::LEvason-Browning@ncb.org.uk::3595951c-6db8-40c2-9ef3-7844efe92eaa" providerId="AD"/>
  <p188:author id="{9E3C1D73-78F0-8DCD-BF71-61164EE955BA}" name="Martha Evans" initials="ME" userId="S::mevans@ncb.org.uk::3c1badc2-301d-4c55-ab15-e0004543ecf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1464"/>
    <a:srgbClr val="3A8DFF"/>
    <a:srgbClr val="448DFF"/>
    <a:srgbClr val="FFBF00"/>
    <a:srgbClr val="1B1862"/>
    <a:srgbClr val="8757E5"/>
    <a:srgbClr val="1B12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E75F6CE-9E09-4F3E-B5DB-B435E32E71DA}" v="70" dt="2025-10-27T10:57:43.43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7" d="100"/>
          <a:sy n="57" d="100"/>
        </p:scale>
        <p:origin x="102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tableStyles" Target="tableStyles.xml"/><Relationship Id="rId30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ry Mayer" userId="b6f71374-24ee-45b9-8fd2-9b70b697c2b0" providerId="ADAL" clId="{54D045DF-0897-4A1C-81EC-54B3E5B27CFB}"/>
    <pc:docChg chg="undo custSel addSld delSld modSld sldOrd">
      <pc:chgData name="Miry Mayer" userId="b6f71374-24ee-45b9-8fd2-9b70b697c2b0" providerId="ADAL" clId="{54D045DF-0897-4A1C-81EC-54B3E5B27CFB}" dt="2025-10-27T10:57:43.438" v="398" actId="313"/>
      <pc:docMkLst>
        <pc:docMk/>
      </pc:docMkLst>
      <pc:sldChg chg="addSp delSp modSp mod">
        <pc:chgData name="Miry Mayer" userId="b6f71374-24ee-45b9-8fd2-9b70b697c2b0" providerId="ADAL" clId="{54D045DF-0897-4A1C-81EC-54B3E5B27CFB}" dt="2025-10-24T09:48:45.919" v="296"/>
        <pc:sldMkLst>
          <pc:docMk/>
          <pc:sldMk cId="541995678" sldId="325"/>
        </pc:sldMkLst>
        <pc:spChg chg="add mod">
          <ac:chgData name="Miry Mayer" userId="b6f71374-24ee-45b9-8fd2-9b70b697c2b0" providerId="ADAL" clId="{54D045DF-0897-4A1C-81EC-54B3E5B27CFB}" dt="2025-10-24T09:48:16.871" v="293"/>
          <ac:spMkLst>
            <pc:docMk/>
            <pc:sldMk cId="541995678" sldId="325"/>
            <ac:spMk id="3" creationId="{5F09F731-702B-C30B-3C91-750FA4B961E0}"/>
          </ac:spMkLst>
        </pc:spChg>
        <pc:spChg chg="add mod">
          <ac:chgData name="Miry Mayer" userId="b6f71374-24ee-45b9-8fd2-9b70b697c2b0" providerId="ADAL" clId="{54D045DF-0897-4A1C-81EC-54B3E5B27CFB}" dt="2025-10-14T15:32:37.727" v="14"/>
          <ac:spMkLst>
            <pc:docMk/>
            <pc:sldMk cId="541995678" sldId="325"/>
            <ac:spMk id="6" creationId="{E7B1795B-BA32-9AFF-162F-5C74A09D6551}"/>
          </ac:spMkLst>
        </pc:spChg>
        <pc:spChg chg="add mod">
          <ac:chgData name="Miry Mayer" userId="b6f71374-24ee-45b9-8fd2-9b70b697c2b0" providerId="ADAL" clId="{54D045DF-0897-4A1C-81EC-54B3E5B27CFB}" dt="2025-10-24T09:48:14.887" v="292" actId="1076"/>
          <ac:spMkLst>
            <pc:docMk/>
            <pc:sldMk cId="541995678" sldId="325"/>
            <ac:spMk id="7" creationId="{E0B5C43B-E955-FE1B-10ED-C768782AC546}"/>
          </ac:spMkLst>
        </pc:spChg>
        <pc:spChg chg="add mod">
          <ac:chgData name="Miry Mayer" userId="b6f71374-24ee-45b9-8fd2-9b70b697c2b0" providerId="ADAL" clId="{54D045DF-0897-4A1C-81EC-54B3E5B27CFB}" dt="2025-10-24T09:48:07.377" v="289" actId="1076"/>
          <ac:spMkLst>
            <pc:docMk/>
            <pc:sldMk cId="541995678" sldId="325"/>
            <ac:spMk id="8" creationId="{D31A5F90-091D-C93A-BF44-1E2446FC270B}"/>
          </ac:spMkLst>
        </pc:spChg>
        <pc:spChg chg="add mod">
          <ac:chgData name="Miry Mayer" userId="b6f71374-24ee-45b9-8fd2-9b70b697c2b0" providerId="ADAL" clId="{54D045DF-0897-4A1C-81EC-54B3E5B27CFB}" dt="2025-10-24T09:48:45.919" v="296"/>
          <ac:spMkLst>
            <pc:docMk/>
            <pc:sldMk cId="541995678" sldId="325"/>
            <ac:spMk id="9" creationId="{49FA8747-87B9-45F3-3A57-38520723F17F}"/>
          </ac:spMkLst>
        </pc:spChg>
        <pc:spChg chg="mod">
          <ac:chgData name="Miry Mayer" userId="b6f71374-24ee-45b9-8fd2-9b70b697c2b0" providerId="ADAL" clId="{54D045DF-0897-4A1C-81EC-54B3E5B27CFB}" dt="2025-10-24T09:48:10.665" v="291" actId="1076"/>
          <ac:spMkLst>
            <pc:docMk/>
            <pc:sldMk cId="541995678" sldId="325"/>
            <ac:spMk id="42" creationId="{3CEB213A-6C69-F3C9-B305-B83B657E5FE0}"/>
          </ac:spMkLst>
        </pc:spChg>
      </pc:sldChg>
      <pc:sldChg chg="del">
        <pc:chgData name="Miry Mayer" userId="b6f71374-24ee-45b9-8fd2-9b70b697c2b0" providerId="ADAL" clId="{54D045DF-0897-4A1C-81EC-54B3E5B27CFB}" dt="2025-10-14T15:35:48.936" v="57" actId="47"/>
        <pc:sldMkLst>
          <pc:docMk/>
          <pc:sldMk cId="1074009263" sldId="327"/>
        </pc:sldMkLst>
      </pc:sldChg>
      <pc:sldChg chg="addSp delSp modSp mod">
        <pc:chgData name="Miry Mayer" userId="b6f71374-24ee-45b9-8fd2-9b70b697c2b0" providerId="ADAL" clId="{54D045DF-0897-4A1C-81EC-54B3E5B27CFB}" dt="2025-10-14T15:37:16.985" v="73" actId="962"/>
        <pc:sldMkLst>
          <pc:docMk/>
          <pc:sldMk cId="1041137774" sldId="328"/>
        </pc:sldMkLst>
        <pc:spChg chg="mod">
          <ac:chgData name="Miry Mayer" userId="b6f71374-24ee-45b9-8fd2-9b70b697c2b0" providerId="ADAL" clId="{54D045DF-0897-4A1C-81EC-54B3E5B27CFB}" dt="2025-10-14T15:36:43.848" v="67"/>
          <ac:spMkLst>
            <pc:docMk/>
            <pc:sldMk cId="1041137774" sldId="328"/>
            <ac:spMk id="15" creationId="{172CCB1B-D835-B0F8-78F1-4FA73F71425C}"/>
          </ac:spMkLst>
        </pc:spChg>
        <pc:spChg chg="mod">
          <ac:chgData name="Miry Mayer" userId="b6f71374-24ee-45b9-8fd2-9b70b697c2b0" providerId="ADAL" clId="{54D045DF-0897-4A1C-81EC-54B3E5B27CFB}" dt="2025-10-14T15:36:56.615" v="70"/>
          <ac:spMkLst>
            <pc:docMk/>
            <pc:sldMk cId="1041137774" sldId="328"/>
            <ac:spMk id="41" creationId="{C253F4D9-E748-0F42-ADFB-E937C83FA6A6}"/>
          </ac:spMkLst>
        </pc:spChg>
        <pc:picChg chg="mod">
          <ac:chgData name="Miry Mayer" userId="b6f71374-24ee-45b9-8fd2-9b70b697c2b0" providerId="ADAL" clId="{54D045DF-0897-4A1C-81EC-54B3E5B27CFB}" dt="2025-10-14T15:37:16.985" v="73" actId="962"/>
          <ac:picMkLst>
            <pc:docMk/>
            <pc:sldMk cId="1041137774" sldId="328"/>
            <ac:picMk id="7" creationId="{C5F7A8A9-5DAD-BBC3-C142-53BA974BD483}"/>
          </ac:picMkLst>
        </pc:picChg>
      </pc:sldChg>
      <pc:sldChg chg="addSp delSp modSp del mod">
        <pc:chgData name="Miry Mayer" userId="b6f71374-24ee-45b9-8fd2-9b70b697c2b0" providerId="ADAL" clId="{54D045DF-0897-4A1C-81EC-54B3E5B27CFB}" dt="2025-10-24T14:52:09.387" v="324" actId="47"/>
        <pc:sldMkLst>
          <pc:docMk/>
          <pc:sldMk cId="1077315536" sldId="331"/>
        </pc:sldMkLst>
      </pc:sldChg>
      <pc:sldChg chg="addSp delSp modSp mod">
        <pc:chgData name="Miry Mayer" userId="b6f71374-24ee-45b9-8fd2-9b70b697c2b0" providerId="ADAL" clId="{54D045DF-0897-4A1C-81EC-54B3E5B27CFB}" dt="2025-10-24T09:53:15.168" v="309" actId="20577"/>
        <pc:sldMkLst>
          <pc:docMk/>
          <pc:sldMk cId="3835510776" sldId="333"/>
        </pc:sldMkLst>
        <pc:spChg chg="add mod">
          <ac:chgData name="Miry Mayer" userId="b6f71374-24ee-45b9-8fd2-9b70b697c2b0" providerId="ADAL" clId="{54D045DF-0897-4A1C-81EC-54B3E5B27CFB}" dt="2025-10-24T09:53:15.168" v="309" actId="20577"/>
          <ac:spMkLst>
            <pc:docMk/>
            <pc:sldMk cId="3835510776" sldId="333"/>
            <ac:spMk id="7" creationId="{B591559F-BBCC-89F1-F77D-48400F8C0361}"/>
          </ac:spMkLst>
        </pc:spChg>
        <pc:spChg chg="add mod">
          <ac:chgData name="Miry Mayer" userId="b6f71374-24ee-45b9-8fd2-9b70b697c2b0" providerId="ADAL" clId="{54D045DF-0897-4A1C-81EC-54B3E5B27CFB}" dt="2025-10-14T15:32:02.782" v="9"/>
          <ac:spMkLst>
            <pc:docMk/>
            <pc:sldMk cId="3835510776" sldId="333"/>
            <ac:spMk id="14" creationId="{B1E0895A-AC67-53CA-C9E3-1C5FE1F3F9C4}"/>
          </ac:spMkLst>
        </pc:spChg>
        <pc:spChg chg="add mod">
          <ac:chgData name="Miry Mayer" userId="b6f71374-24ee-45b9-8fd2-9b70b697c2b0" providerId="ADAL" clId="{54D045DF-0897-4A1C-81EC-54B3E5B27CFB}" dt="2025-10-14T15:32:02.782" v="9"/>
          <ac:spMkLst>
            <pc:docMk/>
            <pc:sldMk cId="3835510776" sldId="333"/>
            <ac:spMk id="17" creationId="{84706764-B059-8504-73EA-B6979FD922D8}"/>
          </ac:spMkLst>
        </pc:spChg>
        <pc:picChg chg="add mod">
          <ac:chgData name="Miry Mayer" userId="b6f71374-24ee-45b9-8fd2-9b70b697c2b0" providerId="ADAL" clId="{54D045DF-0897-4A1C-81EC-54B3E5B27CFB}" dt="2025-10-24T09:53:07.353" v="307"/>
          <ac:picMkLst>
            <pc:docMk/>
            <pc:sldMk cId="3835510776" sldId="333"/>
            <ac:picMk id="9" creationId="{323B5F8D-A09D-328E-B5A8-457068EB9C33}"/>
          </ac:picMkLst>
        </pc:picChg>
        <pc:picChg chg="add mod">
          <ac:chgData name="Miry Mayer" userId="b6f71374-24ee-45b9-8fd2-9b70b697c2b0" providerId="ADAL" clId="{54D045DF-0897-4A1C-81EC-54B3E5B27CFB}" dt="2025-10-14T15:32:02.782" v="9"/>
          <ac:picMkLst>
            <pc:docMk/>
            <pc:sldMk cId="3835510776" sldId="333"/>
            <ac:picMk id="11" creationId="{06D0FE37-64F5-ED08-D997-52706B38FBF3}"/>
          </ac:picMkLst>
        </pc:picChg>
      </pc:sldChg>
      <pc:sldChg chg="addSp delSp modSp mod">
        <pc:chgData name="Miry Mayer" userId="b6f71374-24ee-45b9-8fd2-9b70b697c2b0" providerId="ADAL" clId="{54D045DF-0897-4A1C-81EC-54B3E5B27CFB}" dt="2025-10-14T15:42:15.238" v="146"/>
        <pc:sldMkLst>
          <pc:docMk/>
          <pc:sldMk cId="3459815190" sldId="342"/>
        </pc:sldMkLst>
        <pc:spChg chg="mod">
          <ac:chgData name="Miry Mayer" userId="b6f71374-24ee-45b9-8fd2-9b70b697c2b0" providerId="ADAL" clId="{54D045DF-0897-4A1C-81EC-54B3E5B27CFB}" dt="2025-10-14T15:42:08.547" v="144" actId="1076"/>
          <ac:spMkLst>
            <pc:docMk/>
            <pc:sldMk cId="3459815190" sldId="342"/>
            <ac:spMk id="7" creationId="{C2419607-D00A-8669-42A7-228E16C6C7B7}"/>
          </ac:spMkLst>
        </pc:spChg>
        <pc:spChg chg="mod">
          <ac:chgData name="Miry Mayer" userId="b6f71374-24ee-45b9-8fd2-9b70b697c2b0" providerId="ADAL" clId="{54D045DF-0897-4A1C-81EC-54B3E5B27CFB}" dt="2025-10-14T15:41:44.717" v="136" actId="1076"/>
          <ac:spMkLst>
            <pc:docMk/>
            <pc:sldMk cId="3459815190" sldId="342"/>
            <ac:spMk id="49" creationId="{E36D24D6-2996-6389-419C-4CD523EEC14A}"/>
          </ac:spMkLst>
        </pc:spChg>
        <pc:spChg chg="mod">
          <ac:chgData name="Miry Mayer" userId="b6f71374-24ee-45b9-8fd2-9b70b697c2b0" providerId="ADAL" clId="{54D045DF-0897-4A1C-81EC-54B3E5B27CFB}" dt="2025-10-14T15:41:55.538" v="140" actId="1076"/>
          <ac:spMkLst>
            <pc:docMk/>
            <pc:sldMk cId="3459815190" sldId="342"/>
            <ac:spMk id="51" creationId="{EFA124EF-86D4-DF31-E8FD-67C99478BB26}"/>
          </ac:spMkLst>
        </pc:spChg>
      </pc:sldChg>
      <pc:sldChg chg="modSp mod modAnim">
        <pc:chgData name="Miry Mayer" userId="b6f71374-24ee-45b9-8fd2-9b70b697c2b0" providerId="ADAL" clId="{54D045DF-0897-4A1C-81EC-54B3E5B27CFB}" dt="2025-10-27T10:57:43.438" v="398" actId="313"/>
        <pc:sldMkLst>
          <pc:docMk/>
          <pc:sldMk cId="4276401024" sldId="345"/>
        </pc:sldMkLst>
        <pc:spChg chg="mod">
          <ac:chgData name="Miry Mayer" userId="b6f71374-24ee-45b9-8fd2-9b70b697c2b0" providerId="ADAL" clId="{54D045DF-0897-4A1C-81EC-54B3E5B27CFB}" dt="2025-10-24T15:59:56.288" v="393" actId="20577"/>
          <ac:spMkLst>
            <pc:docMk/>
            <pc:sldMk cId="4276401024" sldId="345"/>
            <ac:spMk id="5" creationId="{B6DF5175-33B0-11F5-4697-B90F0E82B463}"/>
          </ac:spMkLst>
        </pc:spChg>
        <pc:spChg chg="mod">
          <ac:chgData name="Miry Mayer" userId="b6f71374-24ee-45b9-8fd2-9b70b697c2b0" providerId="ADAL" clId="{54D045DF-0897-4A1C-81EC-54B3E5B27CFB}" dt="2025-10-14T15:42:34.225" v="150"/>
          <ac:spMkLst>
            <pc:docMk/>
            <pc:sldMk cId="4276401024" sldId="345"/>
            <ac:spMk id="7" creationId="{899FC107-B605-5AB9-2EC6-A5C9EE55F045}"/>
          </ac:spMkLst>
        </pc:spChg>
        <pc:spChg chg="mod">
          <ac:chgData name="Miry Mayer" userId="b6f71374-24ee-45b9-8fd2-9b70b697c2b0" providerId="ADAL" clId="{54D045DF-0897-4A1C-81EC-54B3E5B27CFB}" dt="2025-10-24T15:23:18.414" v="350"/>
          <ac:spMkLst>
            <pc:docMk/>
            <pc:sldMk cId="4276401024" sldId="345"/>
            <ac:spMk id="9" creationId="{A458F7DF-57B6-1B59-EA1F-ED97731FE144}"/>
          </ac:spMkLst>
        </pc:spChg>
        <pc:spChg chg="mod">
          <ac:chgData name="Miry Mayer" userId="b6f71374-24ee-45b9-8fd2-9b70b697c2b0" providerId="ADAL" clId="{54D045DF-0897-4A1C-81EC-54B3E5B27CFB}" dt="2025-10-27T10:57:43.438" v="398" actId="313"/>
          <ac:spMkLst>
            <pc:docMk/>
            <pc:sldMk cId="4276401024" sldId="345"/>
            <ac:spMk id="13" creationId="{3097898E-E8CA-FE6B-AAFB-44559981F72E}"/>
          </ac:spMkLst>
        </pc:spChg>
        <pc:picChg chg="mod">
          <ac:chgData name="Miry Mayer" userId="b6f71374-24ee-45b9-8fd2-9b70b697c2b0" providerId="ADAL" clId="{54D045DF-0897-4A1C-81EC-54B3E5B27CFB}" dt="2025-10-14T15:43:52.556" v="185" actId="1035"/>
          <ac:picMkLst>
            <pc:docMk/>
            <pc:sldMk cId="4276401024" sldId="345"/>
            <ac:picMk id="3" creationId="{B81339EF-E2AE-DFDA-4206-E2D0DDDA2556}"/>
          </ac:picMkLst>
        </pc:picChg>
        <pc:picChg chg="mod">
          <ac:chgData name="Miry Mayer" userId="b6f71374-24ee-45b9-8fd2-9b70b697c2b0" providerId="ADAL" clId="{54D045DF-0897-4A1C-81EC-54B3E5B27CFB}" dt="2025-10-14T15:43:52.556" v="185" actId="1035"/>
          <ac:picMkLst>
            <pc:docMk/>
            <pc:sldMk cId="4276401024" sldId="345"/>
            <ac:picMk id="10" creationId="{B1E3E39D-74EA-FA80-086E-6D1C1C1D0B27}"/>
          </ac:picMkLst>
        </pc:picChg>
        <pc:picChg chg="mod">
          <ac:chgData name="Miry Mayer" userId="b6f71374-24ee-45b9-8fd2-9b70b697c2b0" providerId="ADAL" clId="{54D045DF-0897-4A1C-81EC-54B3E5B27CFB}" dt="2025-10-14T15:43:52.556" v="185" actId="1035"/>
          <ac:picMkLst>
            <pc:docMk/>
            <pc:sldMk cId="4276401024" sldId="345"/>
            <ac:picMk id="14" creationId="{6A4A07BB-6BB2-B454-431B-23A1FE6DAD27}"/>
          </ac:picMkLst>
        </pc:picChg>
      </pc:sldChg>
      <pc:sldChg chg="addSp delSp modSp mod">
        <pc:chgData name="Miry Mayer" userId="b6f71374-24ee-45b9-8fd2-9b70b697c2b0" providerId="ADAL" clId="{54D045DF-0897-4A1C-81EC-54B3E5B27CFB}" dt="2025-10-24T09:49:17.119" v="301" actId="1076"/>
        <pc:sldMkLst>
          <pc:docMk/>
          <pc:sldMk cId="1007857405" sldId="348"/>
        </pc:sldMkLst>
        <pc:spChg chg="mod">
          <ac:chgData name="Miry Mayer" userId="b6f71374-24ee-45b9-8fd2-9b70b697c2b0" providerId="ADAL" clId="{54D045DF-0897-4A1C-81EC-54B3E5B27CFB}" dt="2025-10-14T15:33:47.678" v="26"/>
          <ac:spMkLst>
            <pc:docMk/>
            <pc:sldMk cId="1007857405" sldId="348"/>
            <ac:spMk id="14" creationId="{EE4E9B7F-9CED-D92E-0055-0F00BC4B8157}"/>
          </ac:spMkLst>
        </pc:spChg>
        <pc:spChg chg="mod">
          <ac:chgData name="Miry Mayer" userId="b6f71374-24ee-45b9-8fd2-9b70b697c2b0" providerId="ADAL" clId="{54D045DF-0897-4A1C-81EC-54B3E5B27CFB}" dt="2025-10-14T15:34:08.856" v="32" actId="1076"/>
          <ac:spMkLst>
            <pc:docMk/>
            <pc:sldMk cId="1007857405" sldId="348"/>
            <ac:spMk id="15" creationId="{1A7CFCC6-C6F8-288A-FD70-BDB88F2C2E07}"/>
          </ac:spMkLst>
        </pc:spChg>
        <pc:spChg chg="mod">
          <ac:chgData name="Miry Mayer" userId="b6f71374-24ee-45b9-8fd2-9b70b697c2b0" providerId="ADAL" clId="{54D045DF-0897-4A1C-81EC-54B3E5B27CFB}" dt="2025-10-14T15:34:19.888" v="36" actId="1076"/>
          <ac:spMkLst>
            <pc:docMk/>
            <pc:sldMk cId="1007857405" sldId="348"/>
            <ac:spMk id="16" creationId="{5DFDFD5A-741D-FBD5-75FA-5C110B874D45}"/>
          </ac:spMkLst>
        </pc:spChg>
        <pc:spChg chg="mod">
          <ac:chgData name="Miry Mayer" userId="b6f71374-24ee-45b9-8fd2-9b70b697c2b0" providerId="ADAL" clId="{54D045DF-0897-4A1C-81EC-54B3E5B27CFB}" dt="2025-10-14T15:34:31.387" v="40" actId="1076"/>
          <ac:spMkLst>
            <pc:docMk/>
            <pc:sldMk cId="1007857405" sldId="348"/>
            <ac:spMk id="17" creationId="{6F69AB40-13FD-210F-19BF-750C2AEB92B2}"/>
          </ac:spMkLst>
        </pc:spChg>
        <pc:spChg chg="mod">
          <ac:chgData name="Miry Mayer" userId="b6f71374-24ee-45b9-8fd2-9b70b697c2b0" providerId="ADAL" clId="{54D045DF-0897-4A1C-81EC-54B3E5B27CFB}" dt="2025-10-14T15:34:42.876" v="44" actId="1076"/>
          <ac:spMkLst>
            <pc:docMk/>
            <pc:sldMk cId="1007857405" sldId="348"/>
            <ac:spMk id="18" creationId="{DBBAB8CA-5993-07CE-B2F5-F92ED6A5004E}"/>
          </ac:spMkLst>
        </pc:spChg>
        <pc:spChg chg="mod">
          <ac:chgData name="Miry Mayer" userId="b6f71374-24ee-45b9-8fd2-9b70b697c2b0" providerId="ADAL" clId="{54D045DF-0897-4A1C-81EC-54B3E5B27CFB}" dt="2025-10-14T15:34:50.709" v="47"/>
          <ac:spMkLst>
            <pc:docMk/>
            <pc:sldMk cId="1007857405" sldId="348"/>
            <ac:spMk id="19" creationId="{CE42532A-920F-D52B-19B0-D8DBA190E6FA}"/>
          </ac:spMkLst>
        </pc:spChg>
        <pc:spChg chg="mod">
          <ac:chgData name="Miry Mayer" userId="b6f71374-24ee-45b9-8fd2-9b70b697c2b0" providerId="ADAL" clId="{54D045DF-0897-4A1C-81EC-54B3E5B27CFB}" dt="2025-10-14T15:35:04.626" v="51" actId="1076"/>
          <ac:spMkLst>
            <pc:docMk/>
            <pc:sldMk cId="1007857405" sldId="348"/>
            <ac:spMk id="20" creationId="{5657B59A-508C-09A1-C9BB-F837448A84A0}"/>
          </ac:spMkLst>
        </pc:spChg>
        <pc:spChg chg="mod">
          <ac:chgData name="Miry Mayer" userId="b6f71374-24ee-45b9-8fd2-9b70b697c2b0" providerId="ADAL" clId="{54D045DF-0897-4A1C-81EC-54B3E5B27CFB}" dt="2025-10-14T15:35:19.847" v="55" actId="1076"/>
          <ac:spMkLst>
            <pc:docMk/>
            <pc:sldMk cId="1007857405" sldId="348"/>
            <ac:spMk id="21" creationId="{8E5CC0FC-79EE-AACB-1F0F-4DD77B0AB859}"/>
          </ac:spMkLst>
        </pc:spChg>
        <pc:spChg chg="mod">
          <ac:chgData name="Miry Mayer" userId="b6f71374-24ee-45b9-8fd2-9b70b697c2b0" providerId="ADAL" clId="{54D045DF-0897-4A1C-81EC-54B3E5B27CFB}" dt="2025-10-24T09:49:17.119" v="301" actId="1076"/>
          <ac:spMkLst>
            <pc:docMk/>
            <pc:sldMk cId="1007857405" sldId="348"/>
            <ac:spMk id="49" creationId="{7DA128B9-6CA6-DF35-D3AA-DA95417EC353}"/>
          </ac:spMkLst>
        </pc:spChg>
      </pc:sldChg>
      <pc:sldChg chg="modSp mod modAnim">
        <pc:chgData name="Miry Mayer" userId="b6f71374-24ee-45b9-8fd2-9b70b697c2b0" providerId="ADAL" clId="{54D045DF-0897-4A1C-81EC-54B3E5B27CFB}" dt="2025-10-24T16:00:32.854" v="397" actId="20577"/>
        <pc:sldMkLst>
          <pc:docMk/>
          <pc:sldMk cId="1010200680" sldId="349"/>
        </pc:sldMkLst>
        <pc:spChg chg="mod">
          <ac:chgData name="Miry Mayer" userId="b6f71374-24ee-45b9-8fd2-9b70b697c2b0" providerId="ADAL" clId="{54D045DF-0897-4A1C-81EC-54B3E5B27CFB}" dt="2025-10-24T16:00:32.854" v="397" actId="20577"/>
          <ac:spMkLst>
            <pc:docMk/>
            <pc:sldMk cId="1010200680" sldId="349"/>
            <ac:spMk id="5" creationId="{464F03AC-7200-5C1E-D33C-D9ACB907B880}"/>
          </ac:spMkLst>
        </pc:spChg>
        <pc:spChg chg="mod">
          <ac:chgData name="Miry Mayer" userId="b6f71374-24ee-45b9-8fd2-9b70b697c2b0" providerId="ADAL" clId="{54D045DF-0897-4A1C-81EC-54B3E5B27CFB}" dt="2025-10-14T15:44:13.082" v="188" actId="1076"/>
          <ac:spMkLst>
            <pc:docMk/>
            <pc:sldMk cId="1010200680" sldId="349"/>
            <ac:spMk id="7" creationId="{41E03536-0537-687E-5635-C8A7059B60E1}"/>
          </ac:spMkLst>
        </pc:spChg>
        <pc:spChg chg="mod">
          <ac:chgData name="Miry Mayer" userId="b6f71374-24ee-45b9-8fd2-9b70b697c2b0" providerId="ADAL" clId="{54D045DF-0897-4A1C-81EC-54B3E5B27CFB}" dt="2025-10-24T15:25:05.492" v="392" actId="1035"/>
          <ac:spMkLst>
            <pc:docMk/>
            <pc:sldMk cId="1010200680" sldId="349"/>
            <ac:spMk id="13" creationId="{F4C69FD8-B799-0518-22A6-F08F213943F9}"/>
          </ac:spMkLst>
        </pc:spChg>
        <pc:picChg chg="mod">
          <ac:chgData name="Miry Mayer" userId="b6f71374-24ee-45b9-8fd2-9b70b697c2b0" providerId="ADAL" clId="{54D045DF-0897-4A1C-81EC-54B3E5B27CFB}" dt="2025-10-24T15:25:05.492" v="392" actId="1035"/>
          <ac:picMkLst>
            <pc:docMk/>
            <pc:sldMk cId="1010200680" sldId="349"/>
            <ac:picMk id="3" creationId="{923228FD-1DC6-2269-EDD7-C3E15A1CC590}"/>
          </ac:picMkLst>
        </pc:picChg>
        <pc:picChg chg="mod">
          <ac:chgData name="Miry Mayer" userId="b6f71374-24ee-45b9-8fd2-9b70b697c2b0" providerId="ADAL" clId="{54D045DF-0897-4A1C-81EC-54B3E5B27CFB}" dt="2025-10-24T15:25:05.492" v="392" actId="1035"/>
          <ac:picMkLst>
            <pc:docMk/>
            <pc:sldMk cId="1010200680" sldId="349"/>
            <ac:picMk id="14" creationId="{84D0F797-FDED-AF77-EC97-6FB20B837324}"/>
          </ac:picMkLst>
        </pc:picChg>
      </pc:sldChg>
      <pc:sldChg chg="addSp delSp modSp mod ord">
        <pc:chgData name="Miry Mayer" userId="b6f71374-24ee-45b9-8fd2-9b70b697c2b0" providerId="ADAL" clId="{54D045DF-0897-4A1C-81EC-54B3E5B27CFB}" dt="2025-10-14T15:39:59.311" v="114"/>
        <pc:sldMkLst>
          <pc:docMk/>
          <pc:sldMk cId="3062805553" sldId="354"/>
        </pc:sldMkLst>
        <pc:spChg chg="add mod">
          <ac:chgData name="Miry Mayer" userId="b6f71374-24ee-45b9-8fd2-9b70b697c2b0" providerId="ADAL" clId="{54D045DF-0897-4A1C-81EC-54B3E5B27CFB}" dt="2025-10-14T15:37:42.197" v="81"/>
          <ac:spMkLst>
            <pc:docMk/>
            <pc:sldMk cId="3062805553" sldId="354"/>
            <ac:spMk id="4" creationId="{CF1FF586-8865-CBA5-D420-C53B8FE84C4A}"/>
          </ac:spMkLst>
        </pc:spChg>
        <pc:spChg chg="mod">
          <ac:chgData name="Miry Mayer" userId="b6f71374-24ee-45b9-8fd2-9b70b697c2b0" providerId="ADAL" clId="{54D045DF-0897-4A1C-81EC-54B3E5B27CFB}" dt="2025-10-14T15:39:59.311" v="114"/>
          <ac:spMkLst>
            <pc:docMk/>
            <pc:sldMk cId="3062805553" sldId="354"/>
            <ac:spMk id="41" creationId="{37306BA2-C413-8040-518D-5F2AE6AB15F4}"/>
          </ac:spMkLst>
        </pc:spChg>
        <pc:picChg chg="mod">
          <ac:chgData name="Miry Mayer" userId="b6f71374-24ee-45b9-8fd2-9b70b697c2b0" providerId="ADAL" clId="{54D045DF-0897-4A1C-81EC-54B3E5B27CFB}" dt="2025-10-14T15:37:18.430" v="74" actId="962"/>
          <ac:picMkLst>
            <pc:docMk/>
            <pc:sldMk cId="3062805553" sldId="354"/>
            <ac:picMk id="3" creationId="{5B95C117-A123-D0E6-A069-0095638E283B}"/>
          </ac:picMkLst>
        </pc:picChg>
      </pc:sldChg>
      <pc:sldChg chg="addSp delSp modSp mod">
        <pc:chgData name="Miry Mayer" userId="b6f71374-24ee-45b9-8fd2-9b70b697c2b0" providerId="ADAL" clId="{54D045DF-0897-4A1C-81EC-54B3E5B27CFB}" dt="2025-10-14T15:38:41.447" v="99"/>
        <pc:sldMkLst>
          <pc:docMk/>
          <pc:sldMk cId="4290806482" sldId="355"/>
        </pc:sldMkLst>
        <pc:spChg chg="add mod">
          <ac:chgData name="Miry Mayer" userId="b6f71374-24ee-45b9-8fd2-9b70b697c2b0" providerId="ADAL" clId="{54D045DF-0897-4A1C-81EC-54B3E5B27CFB}" dt="2025-10-14T15:38:01.067" v="85"/>
          <ac:spMkLst>
            <pc:docMk/>
            <pc:sldMk cId="4290806482" sldId="355"/>
            <ac:spMk id="5" creationId="{9F973CD4-F108-BEA8-FCB5-9EEC0206750E}"/>
          </ac:spMkLst>
        </pc:spChg>
        <pc:spChg chg="mod">
          <ac:chgData name="Miry Mayer" userId="b6f71374-24ee-45b9-8fd2-9b70b697c2b0" providerId="ADAL" clId="{54D045DF-0897-4A1C-81EC-54B3E5B27CFB}" dt="2025-10-14T15:38:41.447" v="99"/>
          <ac:spMkLst>
            <pc:docMk/>
            <pc:sldMk cId="4290806482" sldId="355"/>
            <ac:spMk id="41" creationId="{9BB1A3A6-7120-9212-B189-C7D746069DD4}"/>
          </ac:spMkLst>
        </pc:spChg>
        <pc:picChg chg="mod">
          <ac:chgData name="Miry Mayer" userId="b6f71374-24ee-45b9-8fd2-9b70b697c2b0" providerId="ADAL" clId="{54D045DF-0897-4A1C-81EC-54B3E5B27CFB}" dt="2025-10-14T15:37:19.079" v="75" actId="962"/>
          <ac:picMkLst>
            <pc:docMk/>
            <pc:sldMk cId="4290806482" sldId="355"/>
            <ac:picMk id="4" creationId="{E2C270B9-9433-71D6-23FC-6148968933C0}"/>
          </ac:picMkLst>
        </pc:picChg>
      </pc:sldChg>
      <pc:sldChg chg="addSp delSp modSp mod">
        <pc:chgData name="Miry Mayer" userId="b6f71374-24ee-45b9-8fd2-9b70b697c2b0" providerId="ADAL" clId="{54D045DF-0897-4A1C-81EC-54B3E5B27CFB}" dt="2025-10-14T15:38:55.294" v="103"/>
        <pc:sldMkLst>
          <pc:docMk/>
          <pc:sldMk cId="3264290343" sldId="356"/>
        </pc:sldMkLst>
        <pc:spChg chg="add mod">
          <ac:chgData name="Miry Mayer" userId="b6f71374-24ee-45b9-8fd2-9b70b697c2b0" providerId="ADAL" clId="{54D045DF-0897-4A1C-81EC-54B3E5B27CFB}" dt="2025-10-14T15:38:07.399" v="88"/>
          <ac:spMkLst>
            <pc:docMk/>
            <pc:sldMk cId="3264290343" sldId="356"/>
            <ac:spMk id="5" creationId="{B4B71F15-C71F-BE4C-6F83-B2AC681CD2FE}"/>
          </ac:spMkLst>
        </pc:spChg>
        <pc:spChg chg="mod">
          <ac:chgData name="Miry Mayer" userId="b6f71374-24ee-45b9-8fd2-9b70b697c2b0" providerId="ADAL" clId="{54D045DF-0897-4A1C-81EC-54B3E5B27CFB}" dt="2025-10-14T15:38:55.294" v="103"/>
          <ac:spMkLst>
            <pc:docMk/>
            <pc:sldMk cId="3264290343" sldId="356"/>
            <ac:spMk id="41" creationId="{D6D35BA4-FD8B-C611-FCE4-649A4645B42C}"/>
          </ac:spMkLst>
        </pc:spChg>
        <pc:picChg chg="mod">
          <ac:chgData name="Miry Mayer" userId="b6f71374-24ee-45b9-8fd2-9b70b697c2b0" providerId="ADAL" clId="{54D045DF-0897-4A1C-81EC-54B3E5B27CFB}" dt="2025-10-14T15:37:19.783" v="76" actId="962"/>
          <ac:picMkLst>
            <pc:docMk/>
            <pc:sldMk cId="3264290343" sldId="356"/>
            <ac:picMk id="4" creationId="{FB43F32C-E61B-16DA-E6E8-30F53498BF0D}"/>
          </ac:picMkLst>
        </pc:picChg>
      </pc:sldChg>
      <pc:sldChg chg="addSp delSp modSp mod">
        <pc:chgData name="Miry Mayer" userId="b6f71374-24ee-45b9-8fd2-9b70b697c2b0" providerId="ADAL" clId="{54D045DF-0897-4A1C-81EC-54B3E5B27CFB}" dt="2025-10-14T15:39:07.599" v="107"/>
        <pc:sldMkLst>
          <pc:docMk/>
          <pc:sldMk cId="3164934884" sldId="357"/>
        </pc:sldMkLst>
        <pc:spChg chg="add mod">
          <ac:chgData name="Miry Mayer" userId="b6f71374-24ee-45b9-8fd2-9b70b697c2b0" providerId="ADAL" clId="{54D045DF-0897-4A1C-81EC-54B3E5B27CFB}" dt="2025-10-14T15:38:14.082" v="91"/>
          <ac:spMkLst>
            <pc:docMk/>
            <pc:sldMk cId="3164934884" sldId="357"/>
            <ac:spMk id="5" creationId="{A0E0132F-15FF-FF6D-A415-B224E122298C}"/>
          </ac:spMkLst>
        </pc:spChg>
        <pc:spChg chg="mod">
          <ac:chgData name="Miry Mayer" userId="b6f71374-24ee-45b9-8fd2-9b70b697c2b0" providerId="ADAL" clId="{54D045DF-0897-4A1C-81EC-54B3E5B27CFB}" dt="2025-10-14T15:39:07.599" v="107"/>
          <ac:spMkLst>
            <pc:docMk/>
            <pc:sldMk cId="3164934884" sldId="357"/>
            <ac:spMk id="41" creationId="{6105D03B-9F2B-1D32-EE2E-5B7DDF027492}"/>
          </ac:spMkLst>
        </pc:spChg>
        <pc:picChg chg="mod">
          <ac:chgData name="Miry Mayer" userId="b6f71374-24ee-45b9-8fd2-9b70b697c2b0" providerId="ADAL" clId="{54D045DF-0897-4A1C-81EC-54B3E5B27CFB}" dt="2025-10-14T15:37:20.525" v="77" actId="962"/>
          <ac:picMkLst>
            <pc:docMk/>
            <pc:sldMk cId="3164934884" sldId="357"/>
            <ac:picMk id="4" creationId="{C05F29DC-1A06-0F7B-D8D5-F13611AFF056}"/>
          </ac:picMkLst>
        </pc:picChg>
      </pc:sldChg>
      <pc:sldChg chg="addSp delSp modSp mod">
        <pc:chgData name="Miry Mayer" userId="b6f71374-24ee-45b9-8fd2-9b70b697c2b0" providerId="ADAL" clId="{54D045DF-0897-4A1C-81EC-54B3E5B27CFB}" dt="2025-10-14T15:40:27.977" v="122" actId="1076"/>
        <pc:sldMkLst>
          <pc:docMk/>
          <pc:sldMk cId="4002044181" sldId="358"/>
        </pc:sldMkLst>
        <pc:spChg chg="add mod">
          <ac:chgData name="Miry Mayer" userId="b6f71374-24ee-45b9-8fd2-9b70b697c2b0" providerId="ADAL" clId="{54D045DF-0897-4A1C-81EC-54B3E5B27CFB}" dt="2025-10-14T15:38:22.518" v="94"/>
          <ac:spMkLst>
            <pc:docMk/>
            <pc:sldMk cId="4002044181" sldId="358"/>
            <ac:spMk id="5" creationId="{65800042-CDBF-2857-77DD-0E0171931A7D}"/>
          </ac:spMkLst>
        </pc:spChg>
        <pc:spChg chg="mod">
          <ac:chgData name="Miry Mayer" userId="b6f71374-24ee-45b9-8fd2-9b70b697c2b0" providerId="ADAL" clId="{54D045DF-0897-4A1C-81EC-54B3E5B27CFB}" dt="2025-10-14T15:40:27.977" v="122" actId="1076"/>
          <ac:spMkLst>
            <pc:docMk/>
            <pc:sldMk cId="4002044181" sldId="358"/>
            <ac:spMk id="41" creationId="{D389EF3E-4B66-8383-6393-23E262B55E51}"/>
          </ac:spMkLst>
        </pc:spChg>
        <pc:picChg chg="mod">
          <ac:chgData name="Miry Mayer" userId="b6f71374-24ee-45b9-8fd2-9b70b697c2b0" providerId="ADAL" clId="{54D045DF-0897-4A1C-81EC-54B3E5B27CFB}" dt="2025-10-14T15:37:21.164" v="78" actId="962"/>
          <ac:picMkLst>
            <pc:docMk/>
            <pc:sldMk cId="4002044181" sldId="358"/>
            <ac:picMk id="4" creationId="{A0FD210C-1BA3-F9F7-7B06-477B3BFC3829}"/>
          </ac:picMkLst>
        </pc:picChg>
        <pc:picChg chg="mod">
          <ac:chgData name="Miry Mayer" userId="b6f71374-24ee-45b9-8fd2-9b70b697c2b0" providerId="ADAL" clId="{54D045DF-0897-4A1C-81EC-54B3E5B27CFB}" dt="2025-10-14T15:40:17.662" v="120" actId="1076"/>
          <ac:picMkLst>
            <pc:docMk/>
            <pc:sldMk cId="4002044181" sldId="358"/>
            <ac:picMk id="8" creationId="{3A66B22B-B92E-85BE-4702-14C4F233E0DC}"/>
          </ac:picMkLst>
        </pc:picChg>
      </pc:sldChg>
      <pc:sldChg chg="del">
        <pc:chgData name="Miry Mayer" userId="b6f71374-24ee-45b9-8fd2-9b70b697c2b0" providerId="ADAL" clId="{54D045DF-0897-4A1C-81EC-54B3E5B27CFB}" dt="2025-10-14T15:41:11.567" v="130" actId="47"/>
        <pc:sldMkLst>
          <pc:docMk/>
          <pc:sldMk cId="807792772" sldId="359"/>
        </pc:sldMkLst>
      </pc:sldChg>
      <pc:sldChg chg="modSp add mod">
        <pc:chgData name="Miry Mayer" userId="b6f71374-24ee-45b9-8fd2-9b70b697c2b0" providerId="ADAL" clId="{54D045DF-0897-4A1C-81EC-54B3E5B27CFB}" dt="2025-10-14T15:35:55.025" v="61" actId="20577"/>
        <pc:sldMkLst>
          <pc:docMk/>
          <pc:sldMk cId="1207442574" sldId="360"/>
        </pc:sldMkLst>
      </pc:sldChg>
      <pc:sldChg chg="add del setBg">
        <pc:chgData name="Miry Mayer" userId="b6f71374-24ee-45b9-8fd2-9b70b697c2b0" providerId="ADAL" clId="{54D045DF-0897-4A1C-81EC-54B3E5B27CFB}" dt="2025-10-14T15:40:57.682" v="124"/>
        <pc:sldMkLst>
          <pc:docMk/>
          <pc:sldMk cId="354234356" sldId="361"/>
        </pc:sldMkLst>
      </pc:sldChg>
      <pc:sldChg chg="modSp add mod">
        <pc:chgData name="Miry Mayer" userId="b6f71374-24ee-45b9-8fd2-9b70b697c2b0" providerId="ADAL" clId="{54D045DF-0897-4A1C-81EC-54B3E5B27CFB}" dt="2025-10-14T15:41:07.816" v="129" actId="20577"/>
        <pc:sldMkLst>
          <pc:docMk/>
          <pc:sldMk cId="1525170199" sldId="361"/>
        </pc:sldMkLst>
      </pc:sldChg>
      <pc:sldChg chg="modSp add del mod setBg">
        <pc:chgData name="Miry Mayer" userId="b6f71374-24ee-45b9-8fd2-9b70b697c2b0" providerId="ADAL" clId="{54D045DF-0897-4A1C-81EC-54B3E5B27CFB}" dt="2025-10-24T14:47:48.103" v="323" actId="20577"/>
        <pc:sldMkLst>
          <pc:docMk/>
          <pc:sldMk cId="2377502641" sldId="362"/>
        </pc:sldMkLst>
        <pc:spChg chg="mod">
          <ac:chgData name="Miry Mayer" userId="b6f71374-24ee-45b9-8fd2-9b70b697c2b0" providerId="ADAL" clId="{54D045DF-0897-4A1C-81EC-54B3E5B27CFB}" dt="2025-10-24T14:47:48.103" v="323" actId="20577"/>
          <ac:spMkLst>
            <pc:docMk/>
            <pc:sldMk cId="2377502641" sldId="362"/>
            <ac:spMk id="21" creationId="{7EA8296A-42E3-E21B-19CA-9525EB3C3E2C}"/>
          </ac:spMkLst>
        </pc:spChg>
      </pc:sldChg>
    </pc:docChg>
  </pc:docChgLst>
  <pc:docChgLst>
    <pc:chgData name="Jess Alborough" userId="6b1eb61e-fde2-4fe9-a830-968f801bda68" providerId="ADAL" clId="{E7F9BD0F-C8DD-4769-92A1-878D59BA217E}"/>
    <pc:docChg chg="undo custSel modSld">
      <pc:chgData name="Jess Alborough" userId="6b1eb61e-fde2-4fe9-a830-968f801bda68" providerId="ADAL" clId="{E7F9BD0F-C8DD-4769-92A1-878D59BA217E}" dt="2025-10-21T16:20:11.921" v="484" actId="20577"/>
      <pc:docMkLst>
        <pc:docMk/>
      </pc:docMkLst>
      <pc:sldChg chg="delSp modSp mod">
        <pc:chgData name="Jess Alborough" userId="6b1eb61e-fde2-4fe9-a830-968f801bda68" providerId="ADAL" clId="{E7F9BD0F-C8DD-4769-92A1-878D59BA217E}" dt="2025-10-21T16:18:38.402" v="409" actId="20577"/>
        <pc:sldMkLst>
          <pc:docMk/>
          <pc:sldMk cId="541995678" sldId="325"/>
        </pc:sldMkLst>
        <pc:spChg chg="mod">
          <ac:chgData name="Jess Alborough" userId="6b1eb61e-fde2-4fe9-a830-968f801bda68" providerId="ADAL" clId="{E7F9BD0F-C8DD-4769-92A1-878D59BA217E}" dt="2025-10-21T16:18:38.402" v="409" actId="20577"/>
          <ac:spMkLst>
            <pc:docMk/>
            <pc:sldMk cId="541995678" sldId="325"/>
            <ac:spMk id="6" creationId="{E7B1795B-BA32-9AFF-162F-5C74A09D6551}"/>
          </ac:spMkLst>
        </pc:spChg>
        <pc:spChg chg="mod">
          <ac:chgData name="Jess Alborough" userId="6b1eb61e-fde2-4fe9-a830-968f801bda68" providerId="ADAL" clId="{E7F9BD0F-C8DD-4769-92A1-878D59BA217E}" dt="2025-10-21T10:03:21.830" v="15" actId="1076"/>
          <ac:spMkLst>
            <pc:docMk/>
            <pc:sldMk cId="541995678" sldId="325"/>
            <ac:spMk id="7" creationId="{E0B5C43B-E955-FE1B-10ED-C768782AC546}"/>
          </ac:spMkLst>
        </pc:spChg>
        <pc:spChg chg="mod">
          <ac:chgData name="Jess Alborough" userId="6b1eb61e-fde2-4fe9-a830-968f801bda68" providerId="ADAL" clId="{E7F9BD0F-C8DD-4769-92A1-878D59BA217E}" dt="2025-10-21T10:06:07.101" v="39" actId="5793"/>
          <ac:spMkLst>
            <pc:docMk/>
            <pc:sldMk cId="541995678" sldId="325"/>
            <ac:spMk id="8" creationId="{D31A5F90-091D-C93A-BF44-1E2446FC270B}"/>
          </ac:spMkLst>
        </pc:spChg>
      </pc:sldChg>
      <pc:sldChg chg="delSp modSp mod">
        <pc:chgData name="Jess Alborough" userId="6b1eb61e-fde2-4fe9-a830-968f801bda68" providerId="ADAL" clId="{E7F9BD0F-C8DD-4769-92A1-878D59BA217E}" dt="2025-10-21T16:18:56.993" v="427" actId="20577"/>
        <pc:sldMkLst>
          <pc:docMk/>
          <pc:sldMk cId="1041137774" sldId="328"/>
        </pc:sldMkLst>
        <pc:spChg chg="mod ord">
          <ac:chgData name="Jess Alborough" userId="6b1eb61e-fde2-4fe9-a830-968f801bda68" providerId="ADAL" clId="{E7F9BD0F-C8DD-4769-92A1-878D59BA217E}" dt="2025-10-21T16:18:56.993" v="427" actId="20577"/>
          <ac:spMkLst>
            <pc:docMk/>
            <pc:sldMk cId="1041137774" sldId="328"/>
            <ac:spMk id="15" creationId="{172CCB1B-D835-B0F8-78F1-4FA73F71425C}"/>
          </ac:spMkLst>
        </pc:spChg>
        <pc:spChg chg="mod">
          <ac:chgData name="Jess Alborough" userId="6b1eb61e-fde2-4fe9-a830-968f801bda68" providerId="ADAL" clId="{E7F9BD0F-C8DD-4769-92A1-878D59BA217E}" dt="2025-10-21T14:33:19.780" v="81" actId="14100"/>
          <ac:spMkLst>
            <pc:docMk/>
            <pc:sldMk cId="1041137774" sldId="328"/>
            <ac:spMk id="41" creationId="{C253F4D9-E748-0F42-ADFB-E937C83FA6A6}"/>
          </ac:spMkLst>
        </pc:spChg>
      </pc:sldChg>
      <pc:sldChg chg="delSp modSp mod">
        <pc:chgData name="Jess Alborough" userId="6b1eb61e-fde2-4fe9-a830-968f801bda68" providerId="ADAL" clId="{E7F9BD0F-C8DD-4769-92A1-878D59BA217E}" dt="2025-10-21T16:04:52.621" v="394" actId="478"/>
        <pc:sldMkLst>
          <pc:docMk/>
          <pc:sldMk cId="1077315536" sldId="331"/>
        </pc:sldMkLst>
      </pc:sldChg>
      <pc:sldChg chg="delSp modSp mod">
        <pc:chgData name="Jess Alborough" userId="6b1eb61e-fde2-4fe9-a830-968f801bda68" providerId="ADAL" clId="{E7F9BD0F-C8DD-4769-92A1-878D59BA217E}" dt="2025-10-21T16:05:08.484" v="397" actId="1076"/>
        <pc:sldMkLst>
          <pc:docMk/>
          <pc:sldMk cId="3835510776" sldId="333"/>
        </pc:sldMkLst>
        <pc:spChg chg="mod">
          <ac:chgData name="Jess Alborough" userId="6b1eb61e-fde2-4fe9-a830-968f801bda68" providerId="ADAL" clId="{E7F9BD0F-C8DD-4769-92A1-878D59BA217E}" dt="2025-10-21T16:03:51.525" v="351" actId="20577"/>
          <ac:spMkLst>
            <pc:docMk/>
            <pc:sldMk cId="3835510776" sldId="333"/>
            <ac:spMk id="14" creationId="{B1E0895A-AC67-53CA-C9E3-1C5FE1F3F9C4}"/>
          </ac:spMkLst>
        </pc:spChg>
        <pc:spChg chg="mod">
          <ac:chgData name="Jess Alborough" userId="6b1eb61e-fde2-4fe9-a830-968f801bda68" providerId="ADAL" clId="{E7F9BD0F-C8DD-4769-92A1-878D59BA217E}" dt="2025-10-21T16:05:08.484" v="397" actId="1076"/>
          <ac:spMkLst>
            <pc:docMk/>
            <pc:sldMk cId="3835510776" sldId="333"/>
            <ac:spMk id="17" creationId="{84706764-B059-8504-73EA-B6979FD922D8}"/>
          </ac:spMkLst>
        </pc:spChg>
      </pc:sldChg>
      <pc:sldChg chg="delSp modSp mod">
        <pc:chgData name="Jess Alborough" userId="6b1eb61e-fde2-4fe9-a830-968f801bda68" providerId="ADAL" clId="{E7F9BD0F-C8DD-4769-92A1-878D59BA217E}" dt="2025-10-21T16:20:04.954" v="480" actId="313"/>
        <pc:sldMkLst>
          <pc:docMk/>
          <pc:sldMk cId="3459815190" sldId="342"/>
        </pc:sldMkLst>
        <pc:spChg chg="mod">
          <ac:chgData name="Jess Alborough" userId="6b1eb61e-fde2-4fe9-a830-968f801bda68" providerId="ADAL" clId="{E7F9BD0F-C8DD-4769-92A1-878D59BA217E}" dt="2025-10-21T16:01:40.911" v="329" actId="1076"/>
          <ac:spMkLst>
            <pc:docMk/>
            <pc:sldMk cId="3459815190" sldId="342"/>
            <ac:spMk id="3" creationId="{AF2994C9-483E-9E2C-4EB2-07FA9D034F84}"/>
          </ac:spMkLst>
        </pc:spChg>
        <pc:spChg chg="mod">
          <ac:chgData name="Jess Alborough" userId="6b1eb61e-fde2-4fe9-a830-968f801bda68" providerId="ADAL" clId="{E7F9BD0F-C8DD-4769-92A1-878D59BA217E}" dt="2025-10-21T16:20:04.954" v="480" actId="313"/>
          <ac:spMkLst>
            <pc:docMk/>
            <pc:sldMk cId="3459815190" sldId="342"/>
            <ac:spMk id="49" creationId="{E36D24D6-2996-6389-419C-4CD523EEC14A}"/>
          </ac:spMkLst>
        </pc:spChg>
        <pc:spChg chg="mod">
          <ac:chgData name="Jess Alborough" userId="6b1eb61e-fde2-4fe9-a830-968f801bda68" providerId="ADAL" clId="{E7F9BD0F-C8DD-4769-92A1-878D59BA217E}" dt="2025-10-21T16:03:10.233" v="334" actId="1076"/>
          <ac:spMkLst>
            <pc:docMk/>
            <pc:sldMk cId="3459815190" sldId="342"/>
            <ac:spMk id="51" creationId="{EFA124EF-86D4-DF31-E8FD-67C99478BB26}"/>
          </ac:spMkLst>
        </pc:spChg>
        <pc:picChg chg="mod">
          <ac:chgData name="Jess Alborough" userId="6b1eb61e-fde2-4fe9-a830-968f801bda68" providerId="ADAL" clId="{E7F9BD0F-C8DD-4769-92A1-878D59BA217E}" dt="2025-10-21T16:01:20.059" v="312" actId="1076"/>
          <ac:picMkLst>
            <pc:docMk/>
            <pc:sldMk cId="3459815190" sldId="342"/>
            <ac:picMk id="5" creationId="{E27F7F6D-E359-AA35-EF94-918D800F86EB}"/>
          </ac:picMkLst>
        </pc:picChg>
      </pc:sldChg>
      <pc:sldChg chg="delSp modSp mod modAnim">
        <pc:chgData name="Jess Alborough" userId="6b1eb61e-fde2-4fe9-a830-968f801bda68" providerId="ADAL" clId="{E7F9BD0F-C8DD-4769-92A1-878D59BA217E}" dt="2025-10-21T16:20:09.698" v="482" actId="20577"/>
        <pc:sldMkLst>
          <pc:docMk/>
          <pc:sldMk cId="4276401024" sldId="345"/>
        </pc:sldMkLst>
        <pc:spChg chg="mod">
          <ac:chgData name="Jess Alborough" userId="6b1eb61e-fde2-4fe9-a830-968f801bda68" providerId="ADAL" clId="{E7F9BD0F-C8DD-4769-92A1-878D59BA217E}" dt="2025-10-21T14:26:57.076" v="80" actId="20577"/>
          <ac:spMkLst>
            <pc:docMk/>
            <pc:sldMk cId="4276401024" sldId="345"/>
            <ac:spMk id="5" creationId="{B6DF5175-33B0-11F5-4697-B90F0E82B463}"/>
          </ac:spMkLst>
        </pc:spChg>
        <pc:spChg chg="mod">
          <ac:chgData name="Jess Alborough" userId="6b1eb61e-fde2-4fe9-a830-968f801bda68" providerId="ADAL" clId="{E7F9BD0F-C8DD-4769-92A1-878D59BA217E}" dt="2025-10-21T16:20:09.698" v="482" actId="20577"/>
          <ac:spMkLst>
            <pc:docMk/>
            <pc:sldMk cId="4276401024" sldId="345"/>
            <ac:spMk id="7" creationId="{899FC107-B605-5AB9-2EC6-A5C9EE55F045}"/>
          </ac:spMkLst>
        </pc:spChg>
        <pc:spChg chg="mod">
          <ac:chgData name="Jess Alborough" userId="6b1eb61e-fde2-4fe9-a830-968f801bda68" providerId="ADAL" clId="{E7F9BD0F-C8DD-4769-92A1-878D59BA217E}" dt="2025-10-17T09:46:05.164" v="3"/>
          <ac:spMkLst>
            <pc:docMk/>
            <pc:sldMk cId="4276401024" sldId="345"/>
            <ac:spMk id="9" creationId="{A458F7DF-57B6-1B59-EA1F-ED97731FE144}"/>
          </ac:spMkLst>
        </pc:spChg>
      </pc:sldChg>
      <pc:sldChg chg="delSp modSp mod">
        <pc:chgData name="Jess Alborough" userId="6b1eb61e-fde2-4fe9-a830-968f801bda68" providerId="ADAL" clId="{E7F9BD0F-C8DD-4769-92A1-878D59BA217E}" dt="2025-10-21T16:18:46.787" v="419" actId="20577"/>
        <pc:sldMkLst>
          <pc:docMk/>
          <pc:sldMk cId="1007857405" sldId="348"/>
        </pc:sldMkLst>
        <pc:spChg chg="mod">
          <ac:chgData name="Jess Alborough" userId="6b1eb61e-fde2-4fe9-a830-968f801bda68" providerId="ADAL" clId="{E7F9BD0F-C8DD-4769-92A1-878D59BA217E}" dt="2025-10-21T16:18:46.787" v="419" actId="20577"/>
          <ac:spMkLst>
            <pc:docMk/>
            <pc:sldMk cId="1007857405" sldId="348"/>
            <ac:spMk id="49" creationId="{7DA128B9-6CA6-DF35-D3AA-DA95417EC353}"/>
          </ac:spMkLst>
        </pc:spChg>
      </pc:sldChg>
      <pc:sldChg chg="addSp delSp modSp mod modAnim">
        <pc:chgData name="Jess Alborough" userId="6b1eb61e-fde2-4fe9-a830-968f801bda68" providerId="ADAL" clId="{E7F9BD0F-C8DD-4769-92A1-878D59BA217E}" dt="2025-10-21T16:20:11.921" v="484" actId="20577"/>
        <pc:sldMkLst>
          <pc:docMk/>
          <pc:sldMk cId="1010200680" sldId="349"/>
        </pc:sldMkLst>
        <pc:spChg chg="mod">
          <ac:chgData name="Jess Alborough" userId="6b1eb61e-fde2-4fe9-a830-968f801bda68" providerId="ADAL" clId="{E7F9BD0F-C8DD-4769-92A1-878D59BA217E}" dt="2025-10-21T14:44:44.155" v="166" actId="6549"/>
          <ac:spMkLst>
            <pc:docMk/>
            <pc:sldMk cId="1010200680" sldId="349"/>
            <ac:spMk id="5" creationId="{464F03AC-7200-5C1E-D33C-D9ACB907B880}"/>
          </ac:spMkLst>
        </pc:spChg>
        <pc:spChg chg="mod">
          <ac:chgData name="Jess Alborough" userId="6b1eb61e-fde2-4fe9-a830-968f801bda68" providerId="ADAL" clId="{E7F9BD0F-C8DD-4769-92A1-878D59BA217E}" dt="2025-10-21T16:20:11.921" v="484" actId="20577"/>
          <ac:spMkLst>
            <pc:docMk/>
            <pc:sldMk cId="1010200680" sldId="349"/>
            <ac:spMk id="7" creationId="{41E03536-0537-687E-5635-C8A7059B60E1}"/>
          </ac:spMkLst>
        </pc:spChg>
        <pc:spChg chg="mod">
          <ac:chgData name="Jess Alborough" userId="6b1eb61e-fde2-4fe9-a830-968f801bda68" providerId="ADAL" clId="{E7F9BD0F-C8DD-4769-92A1-878D59BA217E}" dt="2025-10-21T14:34:57.598" v="145" actId="1076"/>
          <ac:spMkLst>
            <pc:docMk/>
            <pc:sldMk cId="1010200680" sldId="349"/>
            <ac:spMk id="13" creationId="{F4C69FD8-B799-0518-22A6-F08F213943F9}"/>
          </ac:spMkLst>
        </pc:spChg>
        <pc:picChg chg="mod">
          <ac:chgData name="Jess Alborough" userId="6b1eb61e-fde2-4fe9-a830-968f801bda68" providerId="ADAL" clId="{E7F9BD0F-C8DD-4769-92A1-878D59BA217E}" dt="2025-10-21T14:35:01.659" v="147" actId="1076"/>
          <ac:picMkLst>
            <pc:docMk/>
            <pc:sldMk cId="1010200680" sldId="349"/>
            <ac:picMk id="3" creationId="{923228FD-1DC6-2269-EDD7-C3E15A1CC590}"/>
          </ac:picMkLst>
        </pc:picChg>
        <pc:picChg chg="mod">
          <ac:chgData name="Jess Alborough" userId="6b1eb61e-fde2-4fe9-a830-968f801bda68" providerId="ADAL" clId="{E7F9BD0F-C8DD-4769-92A1-878D59BA217E}" dt="2025-10-21T14:35:00.739" v="146" actId="1076"/>
          <ac:picMkLst>
            <pc:docMk/>
            <pc:sldMk cId="1010200680" sldId="349"/>
            <ac:picMk id="14" creationId="{84D0F797-FDED-AF77-EC97-6FB20B837324}"/>
          </ac:picMkLst>
        </pc:picChg>
      </pc:sldChg>
      <pc:sldChg chg="addSp delSp modSp mod">
        <pc:chgData name="Jess Alborough" userId="6b1eb61e-fde2-4fe9-a830-968f801bda68" providerId="ADAL" clId="{E7F9BD0F-C8DD-4769-92A1-878D59BA217E}" dt="2025-10-21T16:19:43.163" v="459" actId="20577"/>
        <pc:sldMkLst>
          <pc:docMk/>
          <pc:sldMk cId="3062805553" sldId="354"/>
        </pc:sldMkLst>
        <pc:spChg chg="add mod">
          <ac:chgData name="Jess Alborough" userId="6b1eb61e-fde2-4fe9-a830-968f801bda68" providerId="ADAL" clId="{E7F9BD0F-C8DD-4769-92A1-878D59BA217E}" dt="2025-10-21T16:00:45.636" v="291"/>
          <ac:spMkLst>
            <pc:docMk/>
            <pc:sldMk cId="3062805553" sldId="354"/>
            <ac:spMk id="6" creationId="{43D3FC9B-FD6F-AECC-6E76-9E187EB42645}"/>
          </ac:spMkLst>
        </pc:spChg>
        <pc:spChg chg="add mod">
          <ac:chgData name="Jess Alborough" userId="6b1eb61e-fde2-4fe9-a830-968f801bda68" providerId="ADAL" clId="{E7F9BD0F-C8DD-4769-92A1-878D59BA217E}" dt="2025-10-21T16:19:43.163" v="459" actId="20577"/>
          <ac:spMkLst>
            <pc:docMk/>
            <pc:sldMk cId="3062805553" sldId="354"/>
            <ac:spMk id="7" creationId="{F32C7D1B-8C59-740B-5587-ECDF0111FF83}"/>
          </ac:spMkLst>
        </pc:spChg>
      </pc:sldChg>
      <pc:sldChg chg="addSp delSp modSp mod">
        <pc:chgData name="Jess Alborough" userId="6b1eb61e-fde2-4fe9-a830-968f801bda68" providerId="ADAL" clId="{E7F9BD0F-C8DD-4769-92A1-878D59BA217E}" dt="2025-10-21T16:19:12.608" v="435" actId="20577"/>
        <pc:sldMkLst>
          <pc:docMk/>
          <pc:sldMk cId="4290806482" sldId="355"/>
        </pc:sldMkLst>
        <pc:spChg chg="add mod">
          <ac:chgData name="Jess Alborough" userId="6b1eb61e-fde2-4fe9-a830-968f801bda68" providerId="ADAL" clId="{E7F9BD0F-C8DD-4769-92A1-878D59BA217E}" dt="2025-10-21T16:00:20.507" v="275"/>
          <ac:spMkLst>
            <pc:docMk/>
            <pc:sldMk cId="4290806482" sldId="355"/>
            <ac:spMk id="3" creationId="{87C3C2AC-D57F-ABBC-E745-BC2B16B57C6E}"/>
          </ac:spMkLst>
        </pc:spChg>
        <pc:spChg chg="add mod">
          <ac:chgData name="Jess Alborough" userId="6b1eb61e-fde2-4fe9-a830-968f801bda68" providerId="ADAL" clId="{E7F9BD0F-C8DD-4769-92A1-878D59BA217E}" dt="2025-10-21T16:19:12.608" v="435" actId="20577"/>
          <ac:spMkLst>
            <pc:docMk/>
            <pc:sldMk cId="4290806482" sldId="355"/>
            <ac:spMk id="7" creationId="{52906688-8E5B-20AE-8490-EB3882DFB813}"/>
          </ac:spMkLst>
        </pc:spChg>
        <pc:spChg chg="mod">
          <ac:chgData name="Jess Alborough" userId="6b1eb61e-fde2-4fe9-a830-968f801bda68" providerId="ADAL" clId="{E7F9BD0F-C8DD-4769-92A1-878D59BA217E}" dt="2025-10-21T14:33:26.968" v="85" actId="1076"/>
          <ac:spMkLst>
            <pc:docMk/>
            <pc:sldMk cId="4290806482" sldId="355"/>
            <ac:spMk id="41" creationId="{9BB1A3A6-7120-9212-B189-C7D746069DD4}"/>
          </ac:spMkLst>
        </pc:spChg>
        <pc:picChg chg="mod">
          <ac:chgData name="Jess Alborough" userId="6b1eb61e-fde2-4fe9-a830-968f801bda68" providerId="ADAL" clId="{E7F9BD0F-C8DD-4769-92A1-878D59BA217E}" dt="2025-10-21T14:33:25.221" v="84" actId="1076"/>
          <ac:picMkLst>
            <pc:docMk/>
            <pc:sldMk cId="4290806482" sldId="355"/>
            <ac:picMk id="8" creationId="{1442B6B4-3CE7-F6EC-8A8B-78E35025C837}"/>
          </ac:picMkLst>
        </pc:picChg>
      </pc:sldChg>
      <pc:sldChg chg="addSp delSp modSp mod">
        <pc:chgData name="Jess Alborough" userId="6b1eb61e-fde2-4fe9-a830-968f801bda68" providerId="ADAL" clId="{E7F9BD0F-C8DD-4769-92A1-878D59BA217E}" dt="2025-10-21T16:19:29.742" v="443" actId="20577"/>
        <pc:sldMkLst>
          <pc:docMk/>
          <pc:sldMk cId="3264290343" sldId="356"/>
        </pc:sldMkLst>
        <pc:spChg chg="add mod">
          <ac:chgData name="Jess Alborough" userId="6b1eb61e-fde2-4fe9-a830-968f801bda68" providerId="ADAL" clId="{E7F9BD0F-C8DD-4769-92A1-878D59BA217E}" dt="2025-10-21T16:00:31.049" v="281"/>
          <ac:spMkLst>
            <pc:docMk/>
            <pc:sldMk cId="3264290343" sldId="356"/>
            <ac:spMk id="3" creationId="{8797F3DE-0810-C1C8-A04F-1A21961A4B90}"/>
          </ac:spMkLst>
        </pc:spChg>
        <pc:spChg chg="add mod">
          <ac:chgData name="Jess Alborough" userId="6b1eb61e-fde2-4fe9-a830-968f801bda68" providerId="ADAL" clId="{E7F9BD0F-C8DD-4769-92A1-878D59BA217E}" dt="2025-10-21T16:19:29.742" v="443" actId="20577"/>
          <ac:spMkLst>
            <pc:docMk/>
            <pc:sldMk cId="3264290343" sldId="356"/>
            <ac:spMk id="7" creationId="{DD3ED8DB-E39A-CC17-BD89-D768EF9B1CFE}"/>
          </ac:spMkLst>
        </pc:spChg>
      </pc:sldChg>
      <pc:sldChg chg="addSp delSp modSp mod">
        <pc:chgData name="Jess Alborough" userId="6b1eb61e-fde2-4fe9-a830-968f801bda68" providerId="ADAL" clId="{E7F9BD0F-C8DD-4769-92A1-878D59BA217E}" dt="2025-10-21T16:19:36.543" v="451" actId="20577"/>
        <pc:sldMkLst>
          <pc:docMk/>
          <pc:sldMk cId="3164934884" sldId="357"/>
        </pc:sldMkLst>
        <pc:spChg chg="add mod">
          <ac:chgData name="Jess Alborough" userId="6b1eb61e-fde2-4fe9-a830-968f801bda68" providerId="ADAL" clId="{E7F9BD0F-C8DD-4769-92A1-878D59BA217E}" dt="2025-10-21T16:00:38.070" v="286"/>
          <ac:spMkLst>
            <pc:docMk/>
            <pc:sldMk cId="3164934884" sldId="357"/>
            <ac:spMk id="3" creationId="{F758ABF0-DCF1-BDAD-1832-9A65F7BB47CB}"/>
          </ac:spMkLst>
        </pc:spChg>
        <pc:spChg chg="add mod">
          <ac:chgData name="Jess Alborough" userId="6b1eb61e-fde2-4fe9-a830-968f801bda68" providerId="ADAL" clId="{E7F9BD0F-C8DD-4769-92A1-878D59BA217E}" dt="2025-10-21T16:19:36.543" v="451" actId="20577"/>
          <ac:spMkLst>
            <pc:docMk/>
            <pc:sldMk cId="3164934884" sldId="357"/>
            <ac:spMk id="7" creationId="{3D2D7133-D242-3306-07DA-851CDDA2539D}"/>
          </ac:spMkLst>
        </pc:spChg>
        <pc:spChg chg="mod">
          <ac:chgData name="Jess Alborough" userId="6b1eb61e-fde2-4fe9-a830-968f801bda68" providerId="ADAL" clId="{E7F9BD0F-C8DD-4769-92A1-878D59BA217E}" dt="2025-10-21T14:33:36.175" v="89" actId="1076"/>
          <ac:spMkLst>
            <pc:docMk/>
            <pc:sldMk cId="3164934884" sldId="357"/>
            <ac:spMk id="41" creationId="{6105D03B-9F2B-1D32-EE2E-5B7DDF027492}"/>
          </ac:spMkLst>
        </pc:spChg>
        <pc:picChg chg="mod">
          <ac:chgData name="Jess Alborough" userId="6b1eb61e-fde2-4fe9-a830-968f801bda68" providerId="ADAL" clId="{E7F9BD0F-C8DD-4769-92A1-878D59BA217E}" dt="2025-10-21T14:33:37.826" v="90" actId="1076"/>
          <ac:picMkLst>
            <pc:docMk/>
            <pc:sldMk cId="3164934884" sldId="357"/>
            <ac:picMk id="4" creationId="{C05F29DC-1A06-0F7B-D8D5-F13611AFF056}"/>
          </ac:picMkLst>
        </pc:picChg>
        <pc:picChg chg="mod">
          <ac:chgData name="Jess Alborough" userId="6b1eb61e-fde2-4fe9-a830-968f801bda68" providerId="ADAL" clId="{E7F9BD0F-C8DD-4769-92A1-878D59BA217E}" dt="2025-10-21T14:33:33.134" v="88" actId="1076"/>
          <ac:picMkLst>
            <pc:docMk/>
            <pc:sldMk cId="3164934884" sldId="357"/>
            <ac:picMk id="8" creationId="{AC7A8E94-556E-8E84-6709-576BF896F8FA}"/>
          </ac:picMkLst>
        </pc:picChg>
      </pc:sldChg>
      <pc:sldChg chg="addSp delSp modSp mod">
        <pc:chgData name="Jess Alborough" userId="6b1eb61e-fde2-4fe9-a830-968f801bda68" providerId="ADAL" clId="{E7F9BD0F-C8DD-4769-92A1-878D59BA217E}" dt="2025-10-21T16:19:50.166" v="467" actId="20577"/>
        <pc:sldMkLst>
          <pc:docMk/>
          <pc:sldMk cId="4002044181" sldId="358"/>
        </pc:sldMkLst>
        <pc:spChg chg="add mod">
          <ac:chgData name="Jess Alborough" userId="6b1eb61e-fde2-4fe9-a830-968f801bda68" providerId="ADAL" clId="{E7F9BD0F-C8DD-4769-92A1-878D59BA217E}" dt="2025-10-21T16:00:54.676" v="296"/>
          <ac:spMkLst>
            <pc:docMk/>
            <pc:sldMk cId="4002044181" sldId="358"/>
            <ac:spMk id="3" creationId="{51ADD24E-87EA-A371-C837-D32CA4E962D9}"/>
          </ac:spMkLst>
        </pc:spChg>
        <pc:spChg chg="add mod">
          <ac:chgData name="Jess Alborough" userId="6b1eb61e-fde2-4fe9-a830-968f801bda68" providerId="ADAL" clId="{E7F9BD0F-C8DD-4769-92A1-878D59BA217E}" dt="2025-10-21T16:19:50.166" v="467" actId="20577"/>
          <ac:spMkLst>
            <pc:docMk/>
            <pc:sldMk cId="4002044181" sldId="358"/>
            <ac:spMk id="7" creationId="{8AAABB17-2870-B1EE-02B8-3701E51CFCF2}"/>
          </ac:spMkLst>
        </pc:spChg>
        <pc:spChg chg="mod">
          <ac:chgData name="Jess Alborough" userId="6b1eb61e-fde2-4fe9-a830-968f801bda68" providerId="ADAL" clId="{E7F9BD0F-C8DD-4769-92A1-878D59BA217E}" dt="2025-10-21T14:33:58.685" v="97" actId="1076"/>
          <ac:spMkLst>
            <pc:docMk/>
            <pc:sldMk cId="4002044181" sldId="358"/>
            <ac:spMk id="41" creationId="{D389EF3E-4B66-8383-6393-23E262B55E51}"/>
          </ac:spMkLst>
        </pc:spChg>
        <pc:picChg chg="mod">
          <ac:chgData name="Jess Alborough" userId="6b1eb61e-fde2-4fe9-a830-968f801bda68" providerId="ADAL" clId="{E7F9BD0F-C8DD-4769-92A1-878D59BA217E}" dt="2025-10-21T14:33:59.867" v="98" actId="1076"/>
          <ac:picMkLst>
            <pc:docMk/>
            <pc:sldMk cId="4002044181" sldId="358"/>
            <ac:picMk id="4" creationId="{A0FD210C-1BA3-F9F7-7B06-477B3BFC3829}"/>
          </ac:picMkLst>
        </pc:picChg>
      </pc:sldChg>
      <pc:sldChg chg="addSp delSp modSp mod">
        <pc:chgData name="Jess Alborough" userId="6b1eb61e-fde2-4fe9-a830-968f801bda68" providerId="ADAL" clId="{E7F9BD0F-C8DD-4769-92A1-878D59BA217E}" dt="2025-10-21T16:18:31.504" v="405"/>
        <pc:sldMkLst>
          <pc:docMk/>
          <pc:sldMk cId="1207442574" sldId="360"/>
        </pc:sldMkLst>
        <pc:spChg chg="mod">
          <ac:chgData name="Jess Alborough" userId="6b1eb61e-fde2-4fe9-a830-968f801bda68" providerId="ADAL" clId="{E7F9BD0F-C8DD-4769-92A1-878D59BA217E}" dt="2025-10-21T15:59:24.720" v="249" actId="1036"/>
          <ac:spMkLst>
            <pc:docMk/>
            <pc:sldMk cId="1207442574" sldId="360"/>
            <ac:spMk id="3" creationId="{3316BA1D-41DC-4731-8CF9-E150AE5ABA20}"/>
          </ac:spMkLst>
        </pc:spChg>
        <pc:spChg chg="mod ord">
          <ac:chgData name="Jess Alborough" userId="6b1eb61e-fde2-4fe9-a830-968f801bda68" providerId="ADAL" clId="{E7F9BD0F-C8DD-4769-92A1-878D59BA217E}" dt="2025-10-21T16:18:31.504" v="405"/>
          <ac:spMkLst>
            <pc:docMk/>
            <pc:sldMk cId="1207442574" sldId="360"/>
            <ac:spMk id="8" creationId="{09AC9F33-D640-B302-C1DF-CF28BEB31400}"/>
          </ac:spMkLst>
        </pc:spChg>
        <pc:spChg chg="mod">
          <ac:chgData name="Jess Alborough" userId="6b1eb61e-fde2-4fe9-a830-968f801bda68" providerId="ADAL" clId="{E7F9BD0F-C8DD-4769-92A1-878D59BA217E}" dt="2025-10-21T16:04:23.683" v="360" actId="1076"/>
          <ac:spMkLst>
            <pc:docMk/>
            <pc:sldMk cId="1207442574" sldId="360"/>
            <ac:spMk id="9" creationId="{D62B27C2-8444-4C6B-B751-C5345BD85EC9}"/>
          </ac:spMkLst>
        </pc:spChg>
        <pc:spChg chg="mod">
          <ac:chgData name="Jess Alborough" userId="6b1eb61e-fde2-4fe9-a830-968f801bda68" providerId="ADAL" clId="{E7F9BD0F-C8DD-4769-92A1-878D59BA217E}" dt="2025-10-21T16:04:23.683" v="360" actId="1076"/>
          <ac:spMkLst>
            <pc:docMk/>
            <pc:sldMk cId="1207442574" sldId="360"/>
            <ac:spMk id="11" creationId="{ECA89BDC-3FB4-4FEF-ACFB-0D4849CECE61}"/>
          </ac:spMkLst>
        </pc:spChg>
        <pc:spChg chg="mod">
          <ac:chgData name="Jess Alborough" userId="6b1eb61e-fde2-4fe9-a830-968f801bda68" providerId="ADAL" clId="{E7F9BD0F-C8DD-4769-92A1-878D59BA217E}" dt="2025-10-21T16:04:29.467" v="374" actId="1035"/>
          <ac:spMkLst>
            <pc:docMk/>
            <pc:sldMk cId="1207442574" sldId="360"/>
            <ac:spMk id="13" creationId="{CF4D6C6A-3168-5212-2B49-756FA11CAFCD}"/>
          </ac:spMkLst>
        </pc:spChg>
        <pc:spChg chg="mod">
          <ac:chgData name="Jess Alborough" userId="6b1eb61e-fde2-4fe9-a830-968f801bda68" providerId="ADAL" clId="{E7F9BD0F-C8DD-4769-92A1-878D59BA217E}" dt="2025-10-21T16:04:37.343" v="385" actId="1035"/>
          <ac:spMkLst>
            <pc:docMk/>
            <pc:sldMk cId="1207442574" sldId="360"/>
            <ac:spMk id="15" creationId="{736B75FD-3F23-4EC5-A0E3-B420ED9E21C6}"/>
          </ac:spMkLst>
        </pc:spChg>
        <pc:spChg chg="mod">
          <ac:chgData name="Jess Alborough" userId="6b1eb61e-fde2-4fe9-a830-968f801bda68" providerId="ADAL" clId="{E7F9BD0F-C8DD-4769-92A1-878D59BA217E}" dt="2025-10-21T16:04:37.343" v="385" actId="1035"/>
          <ac:spMkLst>
            <pc:docMk/>
            <pc:sldMk cId="1207442574" sldId="360"/>
            <ac:spMk id="16" creationId="{C52D4BB3-A8E8-4219-B830-44645D4A57A8}"/>
          </ac:spMkLst>
        </pc:spChg>
        <pc:spChg chg="mod">
          <ac:chgData name="Jess Alborough" userId="6b1eb61e-fde2-4fe9-a830-968f801bda68" providerId="ADAL" clId="{E7F9BD0F-C8DD-4769-92A1-878D59BA217E}" dt="2025-10-21T16:04:37.343" v="385" actId="1035"/>
          <ac:spMkLst>
            <pc:docMk/>
            <pc:sldMk cId="1207442574" sldId="360"/>
            <ac:spMk id="20" creationId="{8082FC43-503B-4D3B-AFBE-5F8C5D08517D}"/>
          </ac:spMkLst>
        </pc:spChg>
        <pc:spChg chg="mod">
          <ac:chgData name="Jess Alborough" userId="6b1eb61e-fde2-4fe9-a830-968f801bda68" providerId="ADAL" clId="{E7F9BD0F-C8DD-4769-92A1-878D59BA217E}" dt="2025-10-21T16:04:37.343" v="385" actId="1035"/>
          <ac:spMkLst>
            <pc:docMk/>
            <pc:sldMk cId="1207442574" sldId="360"/>
            <ac:spMk id="21" creationId="{EAD921DE-D536-4E94-9D61-84F0A8FD0F3B}"/>
          </ac:spMkLst>
        </pc:spChg>
        <pc:picChg chg="mod">
          <ac:chgData name="Jess Alborough" userId="6b1eb61e-fde2-4fe9-a830-968f801bda68" providerId="ADAL" clId="{E7F9BD0F-C8DD-4769-92A1-878D59BA217E}" dt="2025-10-21T16:04:29.467" v="374" actId="1035"/>
          <ac:picMkLst>
            <pc:docMk/>
            <pc:sldMk cId="1207442574" sldId="360"/>
            <ac:picMk id="5" creationId="{F01A9401-FF70-717F-9FAF-FACAD27C03FA}"/>
          </ac:picMkLst>
        </pc:picChg>
        <pc:picChg chg="add mod">
          <ac:chgData name="Jess Alborough" userId="6b1eb61e-fde2-4fe9-a830-968f801bda68" providerId="ADAL" clId="{E7F9BD0F-C8DD-4769-92A1-878D59BA217E}" dt="2025-10-21T16:04:20.456" v="359" actId="1076"/>
          <ac:picMkLst>
            <pc:docMk/>
            <pc:sldMk cId="1207442574" sldId="360"/>
            <ac:picMk id="7" creationId="{E5E08FAE-50D8-26A8-EFFC-8EEB72C6CC8C}"/>
          </ac:picMkLst>
        </pc:picChg>
        <pc:picChg chg="mod">
          <ac:chgData name="Jess Alborough" userId="6b1eb61e-fde2-4fe9-a830-968f801bda68" providerId="ADAL" clId="{E7F9BD0F-C8DD-4769-92A1-878D59BA217E}" dt="2025-10-21T16:04:23.683" v="360" actId="1076"/>
          <ac:picMkLst>
            <pc:docMk/>
            <pc:sldMk cId="1207442574" sldId="360"/>
            <ac:picMk id="28" creationId="{534A94B3-E753-4024-8FD2-22BE4F8B5782}"/>
          </ac:picMkLst>
        </pc:picChg>
        <pc:picChg chg="mod">
          <ac:chgData name="Jess Alborough" userId="6b1eb61e-fde2-4fe9-a830-968f801bda68" providerId="ADAL" clId="{E7F9BD0F-C8DD-4769-92A1-878D59BA217E}" dt="2025-10-21T16:04:37.343" v="385" actId="1035"/>
          <ac:picMkLst>
            <pc:docMk/>
            <pc:sldMk cId="1207442574" sldId="360"/>
            <ac:picMk id="29" creationId="{C0A494A9-3EF1-482F-BC71-A4D22D363377}"/>
          </ac:picMkLst>
        </pc:picChg>
        <pc:picChg chg="mod">
          <ac:chgData name="Jess Alborough" userId="6b1eb61e-fde2-4fe9-a830-968f801bda68" providerId="ADAL" clId="{E7F9BD0F-C8DD-4769-92A1-878D59BA217E}" dt="2025-10-21T16:04:37.343" v="385" actId="1035"/>
          <ac:picMkLst>
            <pc:docMk/>
            <pc:sldMk cId="1207442574" sldId="360"/>
            <ac:picMk id="30" creationId="{89E515DE-C1AF-4534-8944-0C9224D08E2E}"/>
          </ac:picMkLst>
        </pc:picChg>
      </pc:sldChg>
      <pc:sldChg chg="delSp modSp mod">
        <pc:chgData name="Jess Alborough" userId="6b1eb61e-fde2-4fe9-a830-968f801bda68" providerId="ADAL" clId="{E7F9BD0F-C8DD-4769-92A1-878D59BA217E}" dt="2025-10-21T16:19:55.887" v="469" actId="20577"/>
        <pc:sldMkLst>
          <pc:docMk/>
          <pc:sldMk cId="1525170199" sldId="361"/>
        </pc:sldMkLst>
        <pc:spChg chg="mod">
          <ac:chgData name="Jess Alborough" userId="6b1eb61e-fde2-4fe9-a830-968f801bda68" providerId="ADAL" clId="{E7F9BD0F-C8DD-4769-92A1-878D59BA217E}" dt="2025-10-21T16:19:55.887" v="469" actId="20577"/>
          <ac:spMkLst>
            <pc:docMk/>
            <pc:sldMk cId="1525170199" sldId="361"/>
            <ac:spMk id="4" creationId="{572DD4EB-D6FD-A661-63EA-B8B0B600E9D5}"/>
          </ac:spMkLst>
        </pc:spChg>
        <pc:picChg chg="mod">
          <ac:chgData name="Jess Alborough" userId="6b1eb61e-fde2-4fe9-a830-968f801bda68" providerId="ADAL" clId="{E7F9BD0F-C8DD-4769-92A1-878D59BA217E}" dt="2025-10-21T16:01:14.881" v="308" actId="14100"/>
          <ac:picMkLst>
            <pc:docMk/>
            <pc:sldMk cId="1525170199" sldId="361"/>
            <ac:picMk id="9" creationId="{D1E49C8B-2165-39D4-527B-93DF46EFD97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5C60CD54-C864-4792-A263-870CCB0FE199}" type="datetimeFigureOut">
              <a:rPr lang="en-GB" smtClean="0"/>
              <a:pPr/>
              <a:t>28/10/2025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384A1DCB-205B-4FC5-88EB-64CE3B5B45C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336366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NZ5T8Iz5Fa0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CB1B5A-DC30-4655-8250-1F80C2BDA629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74606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5C5A46-B436-6CD3-BC51-1540B07387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85C21D7-98E5-03D1-68E3-1800B3003C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5101948-D35B-D87D-12CA-69CC0D7A27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82A846-E9F3-C7E5-CE26-EE39B216A8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CB1B5A-DC30-4655-8250-1F80C2BDA629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50820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  <a:hlinkClick r:id="rId3"/>
              </a:rPr>
              <a:t>https://youtu.be/NZ5T8Iz5Fa0</a:t>
            </a:r>
            <a:endParaRPr lang="en-GB" sz="120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CB1B5A-DC30-4655-8250-1F80C2BDA62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0B00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 Display" panose="020B00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62125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CB1B5A-DC30-4655-8250-1F80C2BDA62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74606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989E46-7FF8-7723-D005-B33FE41001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A73B1F6-3EF1-7D5A-F474-434CAA45AB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F56FEA-7299-2C93-70C3-A2207F2887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679800-F91E-DE3E-AAC1-FCA00A7DCB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CB1B5A-DC30-4655-8250-1F80C2BDA62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48212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8D2DDD-4C32-FB39-8E62-4A2E611E6C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BCEB1F8-1C08-A41C-CAA4-4F7DF92EDD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537835A-5BDA-56D1-A12E-3453D067DE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2F9C3B-4DED-BBE4-3202-B1AFE16243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CB1B5A-DC30-4655-8250-1F80C2BDA62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27728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159D6-B80D-D556-2AB0-A6959652C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F566AF-4B23-191D-0956-6AB6F5F0A1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0CF6BB-2E1C-D68E-F5D1-3B6C36E04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CEAE7C-717F-1A16-15BB-2452C6A18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F894D1-3B7A-3EBE-0036-2D392AE0D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0411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2EB08-6C90-5DA3-E841-AB92FF7EB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DCE72B-F608-86DB-F7CB-D7B094B714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61416C-0183-3426-5BE3-D3DC694F3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84C9F9-763C-6CE6-2FCD-750910A6D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BE3BDC-0474-922F-4988-379AA4A88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5968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A2A3766-E299-7E0A-6673-93E3DF99F1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5D0D8B-9BBB-0156-396E-2DF07CB374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3A5E2B-5A5F-502B-3A12-91BDB15A5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2AF24E-078E-901D-68A0-2D90D6F44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3F9BD4-3D0F-5644-3D03-8B004F2F6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5984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159D6-B80D-D556-2AB0-A6959652C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F566AF-4B23-191D-0956-6AB6F5F0A1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0CF6BB-2E1C-D68E-F5D1-3B6C36E04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CEAE7C-717F-1A16-15BB-2452C6A18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F894D1-3B7A-3EBE-0036-2D392AE0D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22366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7B16A-5739-C4A1-1485-C235D0ED8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4BDE93-88E4-A841-7E9D-CA76DE81E0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A01264-7004-E169-6FE9-EC5521C06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6E9523-0AA7-E8A6-DAD4-8965B87B4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50197F-BB27-26BA-C74A-AB894DEE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68008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551EA-67C5-9DE9-CC57-2B57C3CFF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16C9F6-0C8E-A4C7-888E-E39EC9C3F8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4C7876-257B-BF88-9913-8E0749D15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1A83B1-9488-7B29-C548-6243CAD07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BEA86C-E79C-F966-A1DD-D0C586BFB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85769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880C6-42CF-57AF-DBC2-064940EE4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4ADF75-471C-5A36-AFB8-EC7F707225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A818F7-08FC-15A1-9DAE-FE94009517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C5B56B-1679-81C4-89ED-5EE822B0C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5B8D84-91F3-8A61-D7C6-EADE64CAC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38F44B-8AAD-B821-D193-FA8AF3F73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94764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8976B-56ED-D331-54BB-10D593EC1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41CECA-7CAD-A08D-937B-B1DCC5CF3D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8C0591-3AFB-5F95-A03C-ACF15E7035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E7A049-5484-1C14-BE4C-39F554A3E0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470CE8A-1B3A-73D7-D77B-20B67D8AEF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DD073A7-4700-B338-45F4-304EEDCA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F59F01-7DFE-5548-68D1-1586100AF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0EE7E6E-68CB-FFF3-0AA2-2153E091E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56693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819ABE-5C15-6F52-DB6E-0C74D0C90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41D1F8-40AF-7937-E4A7-62E0415F9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0AE946-5D89-1E61-8F12-5FACDAE66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6EB603-FE5A-A5F6-EC50-1355D0FBA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896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4B64D1-BDC8-F9FE-477F-80C1800DE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5FF786-D21A-6C5F-A479-047BA93D4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6B2651-A645-32EE-DCEB-37F4590AF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50238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C58B6-97E8-7949-B37B-5291A71D8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E45E05-755A-7F6B-7A80-EFD0E7983D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C12D17-49C8-5082-C4AD-B954BC2084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1B4583-0A12-BF6B-AFAC-BA92D2D44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B66D76-B7FA-1CF6-1A40-5582F2CD2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E40CD5-778F-ED8F-B781-984B3BF6F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82277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7B16A-5739-C4A1-1485-C235D0ED8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4BDE93-88E4-A841-7E9D-CA76DE81E0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A01264-7004-E169-6FE9-EC5521C06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6E9523-0AA7-E8A6-DAD4-8965B87B4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50197F-BB27-26BA-C74A-AB894DEE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99537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CB9017-3514-AB06-2A01-E3C012490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859FE47-C2E0-55D4-A0F8-E80E399990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D85182-AC62-85A1-4964-2FA6E49BE1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ED9A7B-37AD-4696-42C8-F2D50DB13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DFE5BE-7F5B-AB95-425B-32CEEB61B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9EA8E8-0035-2FB8-AD77-37B1B4BD0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84292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2EB08-6C90-5DA3-E841-AB92FF7EB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DCE72B-F608-86DB-F7CB-D7B094B714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61416C-0183-3426-5BE3-D3DC694F3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84C9F9-763C-6CE6-2FCD-750910A6D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BE3BDC-0474-922F-4988-379AA4A88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80859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A2A3766-E299-7E0A-6673-93E3DF99F1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5D0D8B-9BBB-0156-396E-2DF07CB374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3A5E2B-5A5F-502B-3A12-91BDB15A5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2AF24E-078E-901D-68A0-2D90D6F44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3F9BD4-3D0F-5644-3D03-8B004F2F6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20025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159D6-B80D-D556-2AB0-A6959652C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F566AF-4B23-191D-0956-6AB6F5F0A1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0CF6BB-2E1C-D68E-F5D1-3B6C36E04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CEAE7C-717F-1A16-15BB-2452C6A18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F894D1-3B7A-3EBE-0036-2D392AE0D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357654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7B16A-5739-C4A1-1485-C235D0ED8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4BDE93-88E4-A841-7E9D-CA76DE81E0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A01264-7004-E169-6FE9-EC5521C06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6E9523-0AA7-E8A6-DAD4-8965B87B4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50197F-BB27-26BA-C74A-AB894DEE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570028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551EA-67C5-9DE9-CC57-2B57C3CFF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16C9F6-0C8E-A4C7-888E-E39EC9C3F8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4C7876-257B-BF88-9913-8E0749D15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1A83B1-9488-7B29-C548-6243CAD07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BEA86C-E79C-F966-A1DD-D0C586BFB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366013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880C6-42CF-57AF-DBC2-064940EE4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4ADF75-471C-5A36-AFB8-EC7F707225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A818F7-08FC-15A1-9DAE-FE94009517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C5B56B-1679-81C4-89ED-5EE822B0C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5B8D84-91F3-8A61-D7C6-EADE64CAC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38F44B-8AAD-B821-D193-FA8AF3F73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398273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8976B-56ED-D331-54BB-10D593EC1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41CECA-7CAD-A08D-937B-B1DCC5CF3D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8C0591-3AFB-5F95-A03C-ACF15E7035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E7A049-5484-1C14-BE4C-39F554A3E0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470CE8A-1B3A-73D7-D77B-20B67D8AEF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DD073A7-4700-B338-45F4-304EEDCA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F59F01-7DFE-5548-68D1-1586100AF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0EE7E6E-68CB-FFF3-0AA2-2153E091E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013238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819ABE-5C15-6F52-DB6E-0C74D0C90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41D1F8-40AF-7937-E4A7-62E0415F9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0AE946-5D89-1E61-8F12-5FACDAE66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6EB603-FE5A-A5F6-EC50-1355D0FBA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796310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4B64D1-BDC8-F9FE-477F-80C1800DE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5FF786-D21A-6C5F-A479-047BA93D4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6B2651-A645-32EE-DCEB-37F4590AF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32328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551EA-67C5-9DE9-CC57-2B57C3CFF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16C9F6-0C8E-A4C7-888E-E39EC9C3F8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4C7876-257B-BF88-9913-8E0749D15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1A83B1-9488-7B29-C548-6243CAD07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BEA86C-E79C-F966-A1DD-D0C586BFB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00751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C58B6-97E8-7949-B37B-5291A71D8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E45E05-755A-7F6B-7A80-EFD0E7983D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C12D17-49C8-5082-C4AD-B954BC2084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1B4583-0A12-BF6B-AFAC-BA92D2D44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B66D76-B7FA-1CF6-1A40-5582F2CD2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E40CD5-778F-ED8F-B781-984B3BF6F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765674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CB9017-3514-AB06-2A01-E3C012490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859FE47-C2E0-55D4-A0F8-E80E399990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D85182-AC62-85A1-4964-2FA6E49BE1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ED9A7B-37AD-4696-42C8-F2D50DB13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DFE5BE-7F5B-AB95-425B-32CEEB61B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9EA8E8-0035-2FB8-AD77-37B1B4BD0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048318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2EB08-6C90-5DA3-E841-AB92FF7EB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DCE72B-F608-86DB-F7CB-D7B094B714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61416C-0183-3426-5BE3-D3DC694F3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84C9F9-763C-6CE6-2FCD-750910A6D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BE3BDC-0474-922F-4988-379AA4A88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129543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A2A3766-E299-7E0A-6673-93E3DF99F1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5D0D8B-9BBB-0156-396E-2DF07CB374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3A5E2B-5A5F-502B-3A12-91BDB15A5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2AF24E-078E-901D-68A0-2D90D6F44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3F9BD4-3D0F-5644-3D03-8B004F2F6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53389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159D6-B80D-D556-2AB0-A6959652C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F566AF-4B23-191D-0956-6AB6F5F0A1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0CF6BB-2E1C-D68E-F5D1-3B6C36E04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CEAE7C-717F-1A16-15BB-2452C6A18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F894D1-3B7A-3EBE-0036-2D392AE0D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008951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7B16A-5739-C4A1-1485-C235D0ED8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4BDE93-88E4-A841-7E9D-CA76DE81E0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A01264-7004-E169-6FE9-EC5521C06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6E9523-0AA7-E8A6-DAD4-8965B87B4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50197F-BB27-26BA-C74A-AB894DEE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130898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551EA-67C5-9DE9-CC57-2B57C3CFF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16C9F6-0C8E-A4C7-888E-E39EC9C3F8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4C7876-257B-BF88-9913-8E0749D15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1A83B1-9488-7B29-C548-6243CAD07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BEA86C-E79C-F966-A1DD-D0C586BFB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76754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880C6-42CF-57AF-DBC2-064940EE4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4ADF75-471C-5A36-AFB8-EC7F707225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A818F7-08FC-15A1-9DAE-FE94009517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C5B56B-1679-81C4-89ED-5EE822B0C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5B8D84-91F3-8A61-D7C6-EADE64CAC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38F44B-8AAD-B821-D193-FA8AF3F73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443259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8976B-56ED-D331-54BB-10D593EC1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41CECA-7CAD-A08D-937B-B1DCC5CF3D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8C0591-3AFB-5F95-A03C-ACF15E7035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E7A049-5484-1C14-BE4C-39F554A3E0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470CE8A-1B3A-73D7-D77B-20B67D8AEF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DD073A7-4700-B338-45F4-304EEDCA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F59F01-7DFE-5548-68D1-1586100AF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0EE7E6E-68CB-FFF3-0AA2-2153E091E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264304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819ABE-5C15-6F52-DB6E-0C74D0C90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41D1F8-40AF-7937-E4A7-62E0415F9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0AE946-5D89-1E61-8F12-5FACDAE66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6EB603-FE5A-A5F6-EC50-1355D0FBA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92666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880C6-42CF-57AF-DBC2-064940EE4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4ADF75-471C-5A36-AFB8-EC7F707225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A818F7-08FC-15A1-9DAE-FE94009517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C5B56B-1679-81C4-89ED-5EE822B0C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5B8D84-91F3-8A61-D7C6-EADE64CAC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38F44B-8AAD-B821-D193-FA8AF3F73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41153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4B64D1-BDC8-F9FE-477F-80C1800DE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5FF786-D21A-6C5F-A479-047BA93D4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6B2651-A645-32EE-DCEB-37F4590AF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710186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C58B6-97E8-7949-B37B-5291A71D8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E45E05-755A-7F6B-7A80-EFD0E7983D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C12D17-49C8-5082-C4AD-B954BC2084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1B4583-0A12-BF6B-AFAC-BA92D2D44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B66D76-B7FA-1CF6-1A40-5582F2CD2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E40CD5-778F-ED8F-B781-984B3BF6F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248525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CB9017-3514-AB06-2A01-E3C012490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859FE47-C2E0-55D4-A0F8-E80E399990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D85182-AC62-85A1-4964-2FA6E49BE1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ED9A7B-37AD-4696-42C8-F2D50DB13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DFE5BE-7F5B-AB95-425B-32CEEB61B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9EA8E8-0035-2FB8-AD77-37B1B4BD0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12126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2EB08-6C90-5DA3-E841-AB92FF7EB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DCE72B-F608-86DB-F7CB-D7B094B714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61416C-0183-3426-5BE3-D3DC694F3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84C9F9-763C-6CE6-2FCD-750910A6D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BE3BDC-0474-922F-4988-379AA4A88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593994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A2A3766-E299-7E0A-6673-93E3DF99F1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5D0D8B-9BBB-0156-396E-2DF07CB374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3A5E2B-5A5F-502B-3A12-91BDB15A5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2AF24E-078E-901D-68A0-2D90D6F44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3F9BD4-3D0F-5644-3D03-8B004F2F6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45190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8976B-56ED-D331-54BB-10D593EC1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41CECA-7CAD-A08D-937B-B1DCC5CF3D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8C0591-3AFB-5F95-A03C-ACF15E7035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E7A049-5484-1C14-BE4C-39F554A3E0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470CE8A-1B3A-73D7-D77B-20B67D8AEF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DD073A7-4700-B338-45F4-304EEDCA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F59F01-7DFE-5548-68D1-1586100AF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0EE7E6E-68CB-FFF3-0AA2-2153E091E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0234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819ABE-5C15-6F52-DB6E-0C74D0C90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41D1F8-40AF-7937-E4A7-62E0415F9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0AE946-5D89-1E61-8F12-5FACDAE66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6EB603-FE5A-A5F6-EC50-1355D0FBA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121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4B64D1-BDC8-F9FE-477F-80C1800DE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5FF786-D21A-6C5F-A479-047BA93D4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6B2651-A645-32EE-DCEB-37F4590AF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1469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C58B6-97E8-7949-B37B-5291A71D8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E45E05-755A-7F6B-7A80-EFD0E7983D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C12D17-49C8-5082-C4AD-B954BC2084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1B4583-0A12-BF6B-AFAC-BA92D2D44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B66D76-B7FA-1CF6-1A40-5582F2CD2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E40CD5-778F-ED8F-B781-984B3BF6F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3573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CB9017-3514-AB06-2A01-E3C012490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859FE47-C2E0-55D4-A0F8-E80E399990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D85182-AC62-85A1-4964-2FA6E49BE1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ED9A7B-37AD-4696-42C8-F2D50DB13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DFE5BE-7F5B-AB95-425B-32CEEB61B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9EA8E8-0035-2FB8-AD77-37B1B4BD0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365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F569FE-B3F7-6134-979C-C415214A3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8D3AD4-6618-7348-084F-CCE245CC4A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667058-5939-8918-1488-76A86AC88D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434974A3-0F30-423E-8066-5400571D2D9A}" type="datetimeFigureOut">
              <a:rPr lang="en-GB" smtClean="0"/>
              <a:pPr/>
              <a:t>28/10/2025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60DA04-6505-3AE0-6D20-1E4DB02FCC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BAF0A6-1B5F-0224-110D-9AF5F8FC8F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EC429F52-1282-4D32-A0DB-02F3ADD2AA9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47234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F569FE-B3F7-6134-979C-C415214A3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8D3AD4-6618-7348-084F-CCE245CC4A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667058-5939-8918-1488-76A86AC88D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434974A3-0F30-423E-8066-5400571D2D9A}" type="datetimeFigureOut">
              <a:rPr lang="en-GB" smtClean="0"/>
              <a:pPr/>
              <a:t>28/10/2025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60DA04-6505-3AE0-6D20-1E4DB02FCC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BAF0A6-1B5F-0224-110D-9AF5F8FC8F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EC429F52-1282-4D32-A0DB-02F3ADD2AA9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14932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F569FE-B3F7-6134-979C-C415214A3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8D3AD4-6618-7348-084F-CCE245CC4A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667058-5939-8918-1488-76A86AC88D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Aptos Display" panose="020B0004020202020204" pitchFamily="34" charset="0"/>
              </a:defRPr>
            </a:lvl1pPr>
          </a:lstStyle>
          <a:p>
            <a:fld id="{434974A3-0F30-423E-8066-5400571D2D9A}" type="datetimeFigureOut">
              <a:rPr lang="en-GB" smtClean="0"/>
              <a:pPr/>
              <a:t>28/10/2025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60DA04-6505-3AE0-6D20-1E4DB02FCC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Aptos Display" panose="020B00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BAF0A6-1B5F-0224-110D-9AF5F8FC8F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  <a:latin typeface="Aptos Display" panose="020B0004020202020204" pitchFamily="34" charset="0"/>
              </a:defRPr>
            </a:lvl1pPr>
          </a:lstStyle>
          <a:p>
            <a:fld id="{EC429F52-1282-4D32-A0DB-02F3ADD2AA9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86186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ptos Display" panose="020B00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ptos Display" panose="020B00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ptos Display" panose="020B00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ptos Display" panose="020B00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ptos Display" panose="020B00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ptos Display" panose="020B00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F569FE-B3F7-6134-979C-C415214A3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8D3AD4-6618-7348-084F-CCE245CC4A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667058-5939-8918-1488-76A86AC88D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60DA04-6505-3AE0-6D20-1E4DB02FCC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BAF0A6-1B5F-0224-110D-9AF5F8FC8F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37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9.png"/><Relationship Id="rId2" Type="http://schemas.openxmlformats.org/officeDocument/2006/relationships/slideLayout" Target="../slideLayouts/slideLayout23.xml"/><Relationship Id="rId1" Type="http://schemas.openxmlformats.org/officeDocument/2006/relationships/video" Target="https://www.youtube.com/embed/NZ5T8Iz5Fa0?feature=oembed" TargetMode="External"/><Relationship Id="rId6" Type="http://schemas.openxmlformats.org/officeDocument/2006/relationships/image" Target="../media/image2.png"/><Relationship Id="rId5" Type="http://schemas.openxmlformats.org/officeDocument/2006/relationships/image" Target="../media/image18.png"/><Relationship Id="rId4" Type="http://schemas.openxmlformats.org/officeDocument/2006/relationships/image" Target="../media/image14.png"/><Relationship Id="rId9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818056-242F-73F0-8DAE-864BDDEC53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14">
            <a:extLst>
              <a:ext uri="{FF2B5EF4-FFF2-40B4-BE49-F238E27FC236}">
                <a16:creationId xmlns:a16="http://schemas.microsoft.com/office/drawing/2014/main" id="{7EA8296A-42E3-E21B-19CA-9525EB3C3E2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758001" y="1906554"/>
            <a:ext cx="9165175" cy="240065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Gweithgareddau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dosbarth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ysgol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gynradd</a:t>
            </a:r>
            <a:b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</a:br>
            <a:endParaRPr kumimoji="0" lang="en-US" sz="5000" b="1" i="0" u="none" strike="noStrike" kern="1200" cap="none" spc="0" normalizeH="0" baseline="0" noProof="0" dirty="0">
              <a:ln>
                <a:noFill/>
              </a:ln>
              <a:solidFill>
                <a:srgbClr val="FFBF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B806E5D-6747-005D-BF5F-15F57A5B85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C2824A6-1EDF-EC12-8EA8-55E1C25A66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C6CA9FD-96D1-63D7-BBCA-582D54F294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987975">
            <a:off x="-3365356" y="-1399494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8326CDD-FBC1-83AC-FFB4-57AA66F0A0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7751">
            <a:off x="-1765911" y="-70169"/>
            <a:ext cx="5568736" cy="313241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C7115A2-BD11-4838-415D-432CA942E4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4030" y="273728"/>
            <a:ext cx="3315232" cy="11171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7E02875-E568-E383-670F-C5B8E5F50E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606811">
            <a:off x="-1511491" y="4951947"/>
            <a:ext cx="4649484" cy="261533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020F7FD-758A-0E69-ED97-533859330E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8435" y="4875306"/>
            <a:ext cx="3785378" cy="2129275"/>
          </a:xfrm>
          <a:prstGeom prst="rect">
            <a:avLst/>
          </a:prstGeom>
        </p:spPr>
      </p:pic>
      <p:pic>
        <p:nvPicPr>
          <p:cNvPr id="7" name="Picture 6" descr="Logo Llywodraeth Cymru">
            <a:extLst>
              <a:ext uri="{FF2B5EF4-FFF2-40B4-BE49-F238E27FC236}">
                <a16:creationId xmlns:a16="http://schemas.microsoft.com/office/drawing/2014/main" id="{AE4EB0E5-AF5D-FE72-7543-B3A9E106BE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907" y="185328"/>
            <a:ext cx="2171249" cy="1447499"/>
          </a:xfrm>
          <a:prstGeom prst="rect">
            <a:avLst/>
          </a:prstGeom>
        </p:spPr>
      </p:pic>
      <p:sp>
        <p:nvSpPr>
          <p:cNvPr id="9" name="TextBox 14">
            <a:extLst>
              <a:ext uri="{FF2B5EF4-FFF2-40B4-BE49-F238E27FC236}">
                <a16:creationId xmlns:a16="http://schemas.microsoft.com/office/drawing/2014/main" id="{F326816D-EAE2-A4E3-3D61-6EEBEB6CFDDB}"/>
              </a:ext>
            </a:extLst>
          </p:cNvPr>
          <p:cNvSpPr txBox="1">
            <a:spLocks/>
          </p:cNvSpPr>
          <p:nvPr/>
        </p:nvSpPr>
        <p:spPr>
          <a:xfrm>
            <a:off x="1436279" y="3508463"/>
            <a:ext cx="10141428" cy="86177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srgbClr val="FFB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egoe UI" panose="020B0502040204020203" pitchFamily="34" charset="0"/>
              </a:rPr>
              <a:t>Wythnos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rgbClr val="FFB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egoe UI" panose="020B0502040204020203" pitchFamily="34" charset="0"/>
              </a:rPr>
              <a:t> </a:t>
            </a: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srgbClr val="FFB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egoe UI" panose="020B0502040204020203" pitchFamily="34" charset="0"/>
              </a:rPr>
              <a:t>Gwrth-Fwlio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rgbClr val="FFB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egoe UI" panose="020B0502040204020203" pitchFamily="34" charset="0"/>
              </a:rPr>
              <a:t> 2025</a:t>
            </a:r>
          </a:p>
        </p:txBody>
      </p:sp>
      <p:pic>
        <p:nvPicPr>
          <p:cNvPr id="11" name="Picture 10" descr="Logo Wythnos Gwrth-fwlio ">
            <a:extLst>
              <a:ext uri="{FF2B5EF4-FFF2-40B4-BE49-F238E27FC236}">
                <a16:creationId xmlns:a16="http://schemas.microsoft.com/office/drawing/2014/main" id="{69FDFDAC-8B8E-CBA1-2DD7-37B43DEBA92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5" b="18695"/>
          <a:stretch/>
        </p:blipFill>
        <p:spPr>
          <a:xfrm>
            <a:off x="1291112" y="4543238"/>
            <a:ext cx="3459308" cy="2165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5026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95C48F5-4A13-C67D-027F-3F7BB046CE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0CFDF00-1B29-EEBC-B43A-C86B1D0103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 dirty="0">
              <a:latin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F7493C1-771D-D1E2-1E65-9C9708937C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A9D6120-0190-D37C-E1B1-60A3C79527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38839">
            <a:off x="10146838" y="5168246"/>
            <a:ext cx="2523545" cy="1419494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C1462F36-0D5A-BE7C-018E-F33E943D4D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144887">
            <a:off x="9783627" y="3424967"/>
            <a:ext cx="6128657" cy="510397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F85E72E-6024-CF76-5F98-66DD263454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2870791" y="369526"/>
            <a:ext cx="13387219" cy="1042711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389EF3E-4B66-8383-6393-23E262B55E51}"/>
              </a:ext>
            </a:extLst>
          </p:cNvPr>
          <p:cNvSpPr txBox="1"/>
          <p:nvPr/>
        </p:nvSpPr>
        <p:spPr>
          <a:xfrm>
            <a:off x="3379881" y="2327893"/>
            <a:ext cx="8236078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800" b="1" dirty="0">
                <a:solidFill>
                  <a:srgbClr val="1B1464"/>
                </a:solidFill>
                <a:latin typeface="Arial" panose="020B0604020202020204" pitchFamily="34" charset="0"/>
              </a:rPr>
              <a:t>Fe </a:t>
            </a:r>
            <a:r>
              <a:rPr lang="en-GB" sz="4800" b="1" dirty="0" err="1">
                <a:solidFill>
                  <a:srgbClr val="1B1464"/>
                </a:solidFill>
                <a:latin typeface="Arial" panose="020B0604020202020204" pitchFamily="34" charset="0"/>
              </a:rPr>
              <a:t>wnes</a:t>
            </a:r>
            <a:r>
              <a:rPr lang="en-GB" sz="4800" b="1" dirty="0">
                <a:solidFill>
                  <a:srgbClr val="1B1464"/>
                </a:solidFill>
                <a:latin typeface="Arial" panose="020B0604020202020204" pitchFamily="34" charset="0"/>
              </a:rPr>
              <a:t> </a:t>
            </a:r>
            <a:r>
              <a:rPr lang="en-GB" sz="4800" b="1" dirty="0" err="1">
                <a:solidFill>
                  <a:srgbClr val="1B1464"/>
                </a:solidFill>
                <a:latin typeface="Arial" panose="020B0604020202020204" pitchFamily="34" charset="0"/>
              </a:rPr>
              <a:t>i</a:t>
            </a:r>
            <a:r>
              <a:rPr lang="en-GB" sz="4800" b="1" dirty="0">
                <a:solidFill>
                  <a:srgbClr val="1B1464"/>
                </a:solidFill>
                <a:latin typeface="Arial" panose="020B0604020202020204" pitchFamily="34" charset="0"/>
              </a:rPr>
              <a:t> </a:t>
            </a:r>
            <a:r>
              <a:rPr lang="en-GB" sz="4800" b="1" dirty="0" err="1">
                <a:solidFill>
                  <a:srgbClr val="1B1464"/>
                </a:solidFill>
                <a:latin typeface="Arial" panose="020B0604020202020204" pitchFamily="34" charset="0"/>
              </a:rPr>
              <a:t>ofyn</a:t>
            </a:r>
            <a:r>
              <a:rPr lang="en-GB" sz="4800" b="1" dirty="0">
                <a:solidFill>
                  <a:srgbClr val="1B1464"/>
                </a:solidFill>
                <a:latin typeface="Arial" panose="020B0604020202020204" pitchFamily="34" charset="0"/>
              </a:rPr>
              <a:t> </a:t>
            </a:r>
            <a:r>
              <a:rPr lang="en-GB" sz="4800" b="1" dirty="0" err="1">
                <a:solidFill>
                  <a:srgbClr val="1B1464"/>
                </a:solidFill>
                <a:latin typeface="Arial" panose="020B0604020202020204" pitchFamily="34" charset="0"/>
              </a:rPr>
              <a:t>i'r</a:t>
            </a:r>
            <a:r>
              <a:rPr lang="en-GB" sz="4800" b="1" dirty="0">
                <a:solidFill>
                  <a:srgbClr val="1B1464"/>
                </a:solidFill>
                <a:latin typeface="Arial" panose="020B0604020202020204" pitchFamily="34" charset="0"/>
              </a:rPr>
              <a:t> </a:t>
            </a:r>
            <a:r>
              <a:rPr lang="en-GB" sz="4800" b="1" dirty="0" err="1">
                <a:solidFill>
                  <a:srgbClr val="1B1464"/>
                </a:solidFill>
                <a:latin typeface="Arial" panose="020B0604020202020204" pitchFamily="34" charset="0"/>
              </a:rPr>
              <a:t>targed</a:t>
            </a:r>
            <a:r>
              <a:rPr lang="en-GB" sz="4800" b="1" dirty="0">
                <a:solidFill>
                  <a:srgbClr val="1B1464"/>
                </a:solidFill>
                <a:latin typeface="Arial" panose="020B0604020202020204" pitchFamily="34" charset="0"/>
              </a:rPr>
              <a:t> a </a:t>
            </a:r>
            <a:r>
              <a:rPr lang="en-GB" sz="4800" b="1" dirty="0" err="1">
                <a:solidFill>
                  <a:srgbClr val="1B1464"/>
                </a:solidFill>
                <a:latin typeface="Arial" panose="020B0604020202020204" pitchFamily="34" charset="0"/>
              </a:rPr>
              <a:t>oeddent</a:t>
            </a:r>
            <a:r>
              <a:rPr lang="en-GB" sz="4800" b="1" dirty="0">
                <a:solidFill>
                  <a:srgbClr val="1B1464"/>
                </a:solidFill>
                <a:latin typeface="Arial" panose="020B0604020202020204" pitchFamily="34" charset="0"/>
              </a:rPr>
              <a:t> </a:t>
            </a:r>
            <a:r>
              <a:rPr lang="en-GB" sz="4800" b="1" dirty="0" err="1">
                <a:solidFill>
                  <a:srgbClr val="1B1464"/>
                </a:solidFill>
                <a:latin typeface="Arial" panose="020B0604020202020204" pitchFamily="34" charset="0"/>
              </a:rPr>
              <a:t>eisiau</a:t>
            </a:r>
            <a:r>
              <a:rPr lang="en-GB" sz="4800" b="1" dirty="0">
                <a:solidFill>
                  <a:srgbClr val="1B1464"/>
                </a:solidFill>
                <a:latin typeface="Arial" panose="020B0604020202020204" pitchFamily="34" charset="0"/>
              </a:rPr>
              <a:t> </a:t>
            </a:r>
            <a:r>
              <a:rPr lang="en-GB" sz="4800" b="1" dirty="0" err="1">
                <a:solidFill>
                  <a:srgbClr val="1B1464"/>
                </a:solidFill>
                <a:latin typeface="Arial" panose="020B0604020202020204" pitchFamily="34" charset="0"/>
              </a:rPr>
              <a:t>i</a:t>
            </a:r>
            <a:r>
              <a:rPr lang="en-GB" sz="4800" b="1" dirty="0">
                <a:solidFill>
                  <a:srgbClr val="1B1464"/>
                </a:solidFill>
                <a:latin typeface="Arial" panose="020B0604020202020204" pitchFamily="34" charset="0"/>
              </a:rPr>
              <a:t> mi </a:t>
            </a:r>
            <a:r>
              <a:rPr lang="en-GB" sz="4800" b="1" dirty="0" err="1">
                <a:solidFill>
                  <a:srgbClr val="1B1464"/>
                </a:solidFill>
                <a:latin typeface="Arial" panose="020B0604020202020204" pitchFamily="34" charset="0"/>
              </a:rPr>
              <a:t>helpu</a:t>
            </a:r>
            <a:r>
              <a:rPr lang="en-GB" sz="4800" b="1" dirty="0">
                <a:solidFill>
                  <a:srgbClr val="1B1464"/>
                </a:solidFill>
                <a:latin typeface="Arial" panose="020B0604020202020204" pitchFamily="34" charset="0"/>
              </a:rPr>
              <a:t> </a:t>
            </a:r>
            <a:r>
              <a:rPr lang="en-GB" sz="4800" b="1" dirty="0" err="1">
                <a:solidFill>
                  <a:srgbClr val="1B1464"/>
                </a:solidFill>
                <a:latin typeface="Arial" panose="020B0604020202020204" pitchFamily="34" charset="0"/>
              </a:rPr>
              <a:t>i</a:t>
            </a:r>
            <a:r>
              <a:rPr lang="en-GB" sz="4800" b="1" dirty="0">
                <a:solidFill>
                  <a:srgbClr val="1B1464"/>
                </a:solidFill>
                <a:latin typeface="Arial" panose="020B0604020202020204" pitchFamily="34" charset="0"/>
              </a:rPr>
              <a:t> </a:t>
            </a:r>
            <a:r>
              <a:rPr lang="en-GB" sz="4800" b="1" dirty="0" err="1">
                <a:solidFill>
                  <a:srgbClr val="1B1464"/>
                </a:solidFill>
                <a:latin typeface="Arial" panose="020B0604020202020204" pitchFamily="34" charset="0"/>
              </a:rPr>
              <a:t>ddod</a:t>
            </a:r>
            <a:r>
              <a:rPr lang="en-GB" sz="4800" b="1" dirty="0">
                <a:solidFill>
                  <a:srgbClr val="1B1464"/>
                </a:solidFill>
                <a:latin typeface="Arial" panose="020B0604020202020204" pitchFamily="34" charset="0"/>
              </a:rPr>
              <a:t> o </a:t>
            </a:r>
            <a:r>
              <a:rPr lang="en-GB" sz="4800" b="1" dirty="0" err="1">
                <a:solidFill>
                  <a:srgbClr val="1B1464"/>
                </a:solidFill>
                <a:latin typeface="Arial" panose="020B0604020202020204" pitchFamily="34" charset="0"/>
              </a:rPr>
              <a:t>hyd</a:t>
            </a:r>
            <a:r>
              <a:rPr lang="en-GB" sz="4800" b="1" dirty="0">
                <a:solidFill>
                  <a:srgbClr val="1B1464"/>
                </a:solidFill>
                <a:latin typeface="Arial" panose="020B0604020202020204" pitchFamily="34" charset="0"/>
              </a:rPr>
              <a:t> </a:t>
            </a:r>
            <a:r>
              <a:rPr lang="en-GB" sz="4800" b="1" dirty="0" err="1">
                <a:solidFill>
                  <a:srgbClr val="1B1464"/>
                </a:solidFill>
                <a:latin typeface="Arial" panose="020B0604020202020204" pitchFamily="34" charset="0"/>
              </a:rPr>
              <a:t>i</a:t>
            </a:r>
            <a:r>
              <a:rPr lang="en-GB" sz="4800" b="1" dirty="0">
                <a:solidFill>
                  <a:srgbClr val="1B1464"/>
                </a:solidFill>
                <a:latin typeface="Arial" panose="020B0604020202020204" pitchFamily="34" charset="0"/>
              </a:rPr>
              <a:t> </a:t>
            </a:r>
            <a:r>
              <a:rPr lang="en-GB" sz="4800" b="1" dirty="0" err="1">
                <a:solidFill>
                  <a:srgbClr val="1B1464"/>
                </a:solidFill>
                <a:latin typeface="Arial" panose="020B0604020202020204" pitchFamily="34" charset="0"/>
              </a:rPr>
              <a:t>oedolyn</a:t>
            </a:r>
            <a:r>
              <a:rPr lang="en-GB" sz="4800" b="1" dirty="0">
                <a:solidFill>
                  <a:srgbClr val="1B1464"/>
                </a:solidFill>
                <a:latin typeface="Arial" panose="020B0604020202020204" pitchFamily="34" charset="0"/>
              </a:rPr>
              <a:t> </a:t>
            </a:r>
            <a:r>
              <a:rPr lang="en-GB" sz="4800" b="1" dirty="0" err="1">
                <a:solidFill>
                  <a:srgbClr val="1B1464"/>
                </a:solidFill>
                <a:latin typeface="Arial" panose="020B0604020202020204" pitchFamily="34" charset="0"/>
              </a:rPr>
              <a:t>i</a:t>
            </a:r>
            <a:r>
              <a:rPr lang="en-GB" sz="4800" b="1" dirty="0">
                <a:solidFill>
                  <a:srgbClr val="1B1464"/>
                </a:solidFill>
                <a:latin typeface="Arial" panose="020B0604020202020204" pitchFamily="34" charset="0"/>
              </a:rPr>
              <a:t> </a:t>
            </a:r>
            <a:r>
              <a:rPr lang="en-GB" sz="4800" b="1" dirty="0" err="1">
                <a:solidFill>
                  <a:srgbClr val="1B1464"/>
                </a:solidFill>
                <a:latin typeface="Arial" panose="020B0604020202020204" pitchFamily="34" charset="0"/>
              </a:rPr>
              <a:t>siarad</a:t>
            </a:r>
            <a:r>
              <a:rPr lang="en-GB" sz="4800" b="1" dirty="0">
                <a:solidFill>
                  <a:srgbClr val="1B1464"/>
                </a:solidFill>
                <a:latin typeface="Arial" panose="020B0604020202020204" pitchFamily="34" charset="0"/>
              </a:rPr>
              <a:t> am y </a:t>
            </a:r>
            <a:r>
              <a:rPr lang="en-GB" sz="4800" b="1" dirty="0" err="1">
                <a:solidFill>
                  <a:srgbClr val="1B1464"/>
                </a:solidFill>
                <a:latin typeface="Arial" panose="020B0604020202020204" pitchFamily="34" charset="0"/>
              </a:rPr>
              <a:t>peth</a:t>
            </a:r>
            <a:endParaRPr lang="en-GB" sz="4800" b="1" dirty="0">
              <a:solidFill>
                <a:srgbClr val="1B1464"/>
              </a:solidFill>
              <a:latin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A66B22B-B92E-85BE-4702-14C4F233E0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8885" y="-755337"/>
            <a:ext cx="6176817" cy="347446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0FD210C-1BA3-F9F7-7B06-477B3BFC38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7086" y="2233636"/>
            <a:ext cx="2207832" cy="3235501"/>
          </a:xfrm>
          <a:prstGeom prst="rect">
            <a:avLst/>
          </a:prstGeom>
        </p:spPr>
      </p:pic>
      <p:sp>
        <p:nvSpPr>
          <p:cNvPr id="5" name="Title 48">
            <a:extLst>
              <a:ext uri="{FF2B5EF4-FFF2-40B4-BE49-F238E27FC236}">
                <a16:creationId xmlns:a16="http://schemas.microsoft.com/office/drawing/2014/main" id="{65800042-CDBF-2857-77DD-0E0171931A7D}"/>
              </a:ext>
            </a:extLst>
          </p:cNvPr>
          <p:cNvSpPr txBox="1">
            <a:spLocks/>
          </p:cNvSpPr>
          <p:nvPr/>
        </p:nvSpPr>
        <p:spPr>
          <a:xfrm>
            <a:off x="179451" y="6321375"/>
            <a:ext cx="2725580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ptos Display" panose="020B0004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2400" dirty="0" err="1">
                <a:ea typeface="+mn-ea"/>
                <a:cs typeface="Arial" panose="020B0604020202020204" pitchFamily="34" charset="0"/>
              </a:rPr>
              <a:t>Gweithgaredd</a:t>
            </a:r>
            <a:r>
              <a:rPr lang="en-US" sz="2400" dirty="0">
                <a:ea typeface="+mn-ea"/>
                <a:cs typeface="Arial" panose="020B0604020202020204" pitchFamily="34" charset="0"/>
              </a:rPr>
              <a:t> 2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1ADD24E-87EA-A371-C837-D32CA4E96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 dirty="0">
              <a:latin typeface="Arial" panose="020B0604020202020204" pitchFamily="34" charset="0"/>
            </a:endParaRPr>
          </a:p>
        </p:txBody>
      </p:sp>
      <p:sp>
        <p:nvSpPr>
          <p:cNvPr id="7" name="Title 14">
            <a:extLst>
              <a:ext uri="{FF2B5EF4-FFF2-40B4-BE49-F238E27FC236}">
                <a16:creationId xmlns:a16="http://schemas.microsoft.com/office/drawing/2014/main" id="{8AAABB17-2870-B1EE-02B8-3701E51CFCF2}"/>
              </a:ext>
            </a:extLst>
          </p:cNvPr>
          <p:cNvSpPr txBox="1">
            <a:spLocks/>
          </p:cNvSpPr>
          <p:nvPr/>
        </p:nvSpPr>
        <p:spPr>
          <a:xfrm>
            <a:off x="-348906" y="544086"/>
            <a:ext cx="9754163" cy="6463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en-GB" sz="3600" b="1" dirty="0" err="1">
                <a:solidFill>
                  <a:schemeClr val="bg1"/>
                </a:solidFill>
                <a:ea typeface="+mn-ea"/>
                <a:cs typeface="Segoe UI" panose="020B0502040204020203" pitchFamily="34" charset="0"/>
              </a:rPr>
              <a:t>Gweithgaredd</a:t>
            </a:r>
            <a:r>
              <a:rPr lang="en-GB" sz="3600" b="1" dirty="0">
                <a:solidFill>
                  <a:schemeClr val="bg1"/>
                </a:solidFill>
                <a:ea typeface="+mn-ea"/>
                <a:cs typeface="Segoe UI" panose="020B0502040204020203" pitchFamily="34" charset="0"/>
              </a:rPr>
              <a:t> 2: Beth </a:t>
            </a:r>
            <a:r>
              <a:rPr lang="en-GB" sz="3600" b="1" dirty="0" err="1">
                <a:solidFill>
                  <a:schemeClr val="bg1"/>
                </a:solidFill>
                <a:ea typeface="+mn-ea"/>
                <a:cs typeface="Segoe UI" panose="020B0502040204020203" pitchFamily="34" charset="0"/>
              </a:rPr>
              <a:t>yw</a:t>
            </a:r>
            <a:r>
              <a:rPr lang="en-GB" sz="3600" b="1" dirty="0">
                <a:solidFill>
                  <a:schemeClr val="bg1"/>
                </a:solidFill>
                <a:ea typeface="+mn-ea"/>
                <a:cs typeface="Segoe UI" panose="020B0502040204020203" pitchFamily="34" charset="0"/>
              </a:rPr>
              <a:t> </a:t>
            </a:r>
            <a:r>
              <a:rPr lang="en-GB" sz="3600" b="1" dirty="0" err="1">
                <a:solidFill>
                  <a:schemeClr val="bg1"/>
                </a:solidFill>
                <a:ea typeface="+mn-ea"/>
                <a:cs typeface="Segoe UI" panose="020B0502040204020203" pitchFamily="34" charset="0"/>
              </a:rPr>
              <a:t>fy</a:t>
            </a:r>
            <a:r>
              <a:rPr lang="en-GB" sz="3600" b="1" dirty="0">
                <a:solidFill>
                  <a:schemeClr val="bg1"/>
                </a:solidFill>
                <a:ea typeface="+mn-ea"/>
                <a:cs typeface="Segoe UI" panose="020B0502040204020203" pitchFamily="34" charset="0"/>
              </a:rPr>
              <a:t> </a:t>
            </a:r>
            <a:r>
              <a:rPr lang="en-GB" sz="3600" b="1" dirty="0" err="1">
                <a:solidFill>
                  <a:schemeClr val="bg1"/>
                </a:solidFill>
                <a:ea typeface="+mn-ea"/>
                <a:cs typeface="Segoe UI" panose="020B0502040204020203" pitchFamily="34" charset="0"/>
              </a:rPr>
              <a:t>rôl</a:t>
            </a:r>
            <a:r>
              <a:rPr lang="en-GB" sz="3600" b="1" dirty="0">
                <a:solidFill>
                  <a:schemeClr val="bg1"/>
                </a:solidFill>
                <a:ea typeface="+mn-ea"/>
                <a:cs typeface="Segoe UI" panose="020B0502040204020203" pitchFamily="34" charset="0"/>
              </a:rPr>
              <a:t> i? 6</a:t>
            </a:r>
            <a:endParaRPr lang="en-US" sz="3600" b="1" dirty="0">
              <a:solidFill>
                <a:schemeClr val="bg1"/>
              </a:solidFill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20441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EA602FC-DD37-52C0-0C62-DA9E77EB4D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72DD4EB-D6FD-A661-63EA-B8B0B600E9D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587325" y="537183"/>
            <a:ext cx="9159746" cy="6463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3600" b="1" dirty="0" err="1">
                <a:solidFill>
                  <a:prstClr val="white"/>
                </a:solidFill>
                <a:cs typeface="Arial" panose="020B0604020202020204" pitchFamily="34" charset="0"/>
              </a:rPr>
              <a:t>Gweithgaredd</a:t>
            </a:r>
            <a:r>
              <a:rPr lang="en-US" sz="3600" b="1" dirty="0">
                <a:solidFill>
                  <a:prstClr val="white"/>
                </a:solidFill>
                <a:cs typeface="Arial" panose="020B0604020202020204" pitchFamily="34" charset="0"/>
              </a:rPr>
              <a:t> 3: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0B0004020202020204" pitchFamily="34" charset="0"/>
                <a:ea typeface="+mn-ea"/>
                <a:cs typeface="Segoe UI" panose="020B0502040204020203" pitchFamily="34" charset="0"/>
              </a:rPr>
              <a:t>Cerdd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0B0004020202020204" pitchFamily="34" charset="0"/>
                <a:ea typeface="+mn-ea"/>
                <a:cs typeface="Segoe UI" panose="020B0502040204020203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0B0004020202020204" pitchFamily="34" charset="0"/>
                <a:ea typeface="+mn-ea"/>
                <a:cs typeface="Segoe UI" panose="020B0502040204020203" pitchFamily="34" charset="0"/>
              </a:rPr>
              <a:t>Gallu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0B0004020202020204" pitchFamily="34" charset="0"/>
                <a:ea typeface="+mn-ea"/>
                <a:cs typeface="Segoe UI" panose="020B0502040204020203" pitchFamily="34" charset="0"/>
              </a:rPr>
              <a:t> er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0B0004020202020204" pitchFamily="34" charset="0"/>
                <a:ea typeface="+mn-ea"/>
                <a:cs typeface="Segoe UI" panose="020B0502040204020203" pitchFamily="34" charset="0"/>
              </a:rPr>
              <a:t>Gwell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1DFC26BB-84E1-CA45-6789-2EB02647E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715B191-985E-1628-F41F-372ACF34F9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9830" y="1070190"/>
            <a:ext cx="3782970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E81C5FF-1CAB-0748-4177-0E272B93AA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 Display" panose="020B0004020202020204" pitchFamily="34" charset="0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8E525BB-8642-7856-3AAA-E4D84CB1F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38839">
            <a:off x="10146838" y="5168246"/>
            <a:ext cx="2523545" cy="1419494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4B08CBE8-60EA-5D5D-6CB0-BB6FA527E7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144887">
            <a:off x="9783627" y="3424967"/>
            <a:ext cx="6128657" cy="510397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  <a:ea typeface="+mn-ea"/>
              <a:cs typeface="+mn-cs"/>
            </a:endParaRPr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54B25281-4962-5386-8699-DF95F5161B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69940">
            <a:off x="2223195" y="3224439"/>
            <a:ext cx="839830" cy="472404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D37B8EF9-3405-AFA2-5663-A2A6E6735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69940">
            <a:off x="8881629" y="2914259"/>
            <a:ext cx="839830" cy="472404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C000923-F9D3-02B7-1376-2CEFF40445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45317" y="1320689"/>
            <a:ext cx="9301366" cy="4729735"/>
          </a:xfrm>
          <a:prstGeom prst="roundRect">
            <a:avLst/>
          </a:prstGeom>
          <a:solidFill>
            <a:srgbClr val="3A8DFF"/>
          </a:solidFill>
          <a:ln w="5715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 Display" panose="020B0004020202020204" pitchFamily="34" charset="0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1E49C8B-2165-39D4-527B-93DF46EFD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27770" y="1879"/>
            <a:ext cx="2196463" cy="740153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9E0EF749-6A53-EDEA-EC05-60463DE5D2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987975">
            <a:off x="-3365356" y="-1399494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B301F8C2-D606-7C6A-E744-C1F869C101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6639" y="-200603"/>
            <a:ext cx="2088063" cy="2088063"/>
          </a:xfrm>
          <a:prstGeom prst="rect">
            <a:avLst/>
          </a:prstGeom>
        </p:spPr>
      </p:pic>
      <p:pic>
        <p:nvPicPr>
          <p:cNvPr id="3" name="Online Media 2" title="Wythnos Gwrth-Fwlio 2025: Gallu er Gwell - Fideo Cerdd Ysgol Gynradd">
            <a:hlinkClick r:id="" action="ppaction://media"/>
            <a:extLst>
              <a:ext uri="{FF2B5EF4-FFF2-40B4-BE49-F238E27FC236}">
                <a16:creationId xmlns:a16="http://schemas.microsoft.com/office/drawing/2014/main" id="{CB8F686D-3C47-F569-426B-8BFE641E29B9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9"/>
          <a:stretch>
            <a:fillRect/>
          </a:stretch>
        </p:blipFill>
        <p:spPr>
          <a:xfrm>
            <a:off x="2228298" y="1481077"/>
            <a:ext cx="7784381" cy="439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170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429222B-62ED-6635-5960-1982CA68E1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6879902-EAEE-9D58-9CF2-2936C15DA0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04247" y="4248893"/>
            <a:ext cx="9525297" cy="1723550"/>
          </a:xfrm>
          <a:prstGeom prst="roundRect">
            <a:avLst/>
          </a:prstGeom>
          <a:solidFill>
            <a:srgbClr val="3A8DFF"/>
          </a:solidFill>
          <a:ln w="5715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CEB213A-6C69-F3C9-B305-B83B657E5F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96469" y="2116028"/>
            <a:ext cx="9525297" cy="1723550"/>
          </a:xfrm>
          <a:prstGeom prst="roundRect">
            <a:avLst/>
          </a:prstGeom>
          <a:solidFill>
            <a:srgbClr val="3A8DFF"/>
          </a:solidFill>
          <a:ln w="5715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F2994C9-483E-9E2C-4EB2-07FA9D034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690167" y="355353"/>
            <a:ext cx="12614841" cy="10891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E06447D-9785-034E-4F44-395689B8DA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-794262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7756AE99-8256-0299-445F-E9D6ACC48A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7229827" y="-543587"/>
            <a:ext cx="5017153" cy="2667807"/>
          </a:xfrm>
          <a:prstGeom prst="rect">
            <a:avLst/>
          </a:prstGeom>
        </p:spPr>
      </p:pic>
      <p:sp>
        <p:nvSpPr>
          <p:cNvPr id="49" name="Title 48">
            <a:extLst>
              <a:ext uri="{FF2B5EF4-FFF2-40B4-BE49-F238E27FC236}">
                <a16:creationId xmlns:a16="http://schemas.microsoft.com/office/drawing/2014/main" id="{E36D24D6-2996-6389-419C-4CD523EEC14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-30730" y="555409"/>
            <a:ext cx="9952496" cy="55399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Gweithgaredd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 3: Pam </a:t>
            </a:r>
            <a:r>
              <a:rPr lang="en-US" sz="3000" b="1" dirty="0">
                <a:solidFill>
                  <a:srgbClr val="1B1464"/>
                </a:solidFill>
                <a:ea typeface="+mn-ea"/>
                <a:cs typeface="Arial" panose="020B0604020202020204" pitchFamily="34" charset="0"/>
              </a:rPr>
              <a:t>f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od </a:t>
            </a:r>
            <a:r>
              <a:rPr lang="en-US" sz="3000" b="1" dirty="0">
                <a:solidFill>
                  <a:srgbClr val="1B1464"/>
                </a:solidFill>
                <a:ea typeface="+mn-ea"/>
                <a:cs typeface="Arial" panose="020B0604020202020204" pitchFamily="34" charset="0"/>
              </a:rPr>
              <a:t>p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obl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yn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 </a:t>
            </a:r>
            <a:r>
              <a:rPr lang="en-US" sz="3000" b="1" dirty="0">
                <a:solidFill>
                  <a:srgbClr val="1B1464"/>
                </a:solidFill>
                <a:ea typeface="+mn-ea"/>
                <a:cs typeface="Arial" panose="020B0604020202020204" pitchFamily="34" charset="0"/>
              </a:rPr>
              <a:t>c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adw’n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 </a:t>
            </a:r>
            <a:r>
              <a:rPr lang="en-US" sz="3000" b="1" dirty="0">
                <a:solidFill>
                  <a:srgbClr val="1B1464"/>
                </a:solidFill>
                <a:ea typeface="+mn-ea"/>
                <a:cs typeface="Arial" panose="020B0604020202020204" pitchFamily="34" charset="0"/>
              </a:rPr>
              <a:t>d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awel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?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EFA124EF-86D4-DF31-E8FD-67C99478BB26}"/>
              </a:ext>
            </a:extLst>
          </p:cNvPr>
          <p:cNvSpPr txBox="1"/>
          <p:nvPr/>
        </p:nvSpPr>
        <p:spPr>
          <a:xfrm>
            <a:off x="1662109" y="2343406"/>
            <a:ext cx="699401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GB" sz="3600" b="1" dirty="0">
                <a:solidFill>
                  <a:srgbClr val="1B1464"/>
                </a:solidFill>
                <a:latin typeface="Arial" panose="020B0604020202020204" pitchFamily="34" charset="0"/>
              </a:rPr>
              <a:t>Mae </a:t>
            </a:r>
            <a:r>
              <a:rPr lang="en-GB" sz="3600" b="1" dirty="0" err="1">
                <a:solidFill>
                  <a:srgbClr val="1B1464"/>
                </a:solidFill>
                <a:latin typeface="Arial" panose="020B0604020202020204" pitchFamily="34" charset="0"/>
              </a:rPr>
              <a:t>bwlio</a:t>
            </a:r>
            <a:r>
              <a:rPr lang="en-GB" sz="3600" b="1" dirty="0">
                <a:solidFill>
                  <a:srgbClr val="1B1464"/>
                </a:solidFill>
                <a:latin typeface="Arial" panose="020B0604020202020204" pitchFamily="34" charset="0"/>
              </a:rPr>
              <a:t> </a:t>
            </a:r>
            <a:r>
              <a:rPr lang="en-GB" sz="3600" b="1" dirty="0" err="1">
                <a:solidFill>
                  <a:srgbClr val="1B1464"/>
                </a:solidFill>
                <a:latin typeface="Arial" panose="020B0604020202020204" pitchFamily="34" charset="0"/>
              </a:rPr>
              <a:t>yn</a:t>
            </a:r>
            <a:r>
              <a:rPr lang="en-GB" sz="3600" b="1" dirty="0">
                <a:solidFill>
                  <a:srgbClr val="1B1464"/>
                </a:solidFill>
                <a:latin typeface="Arial" panose="020B0604020202020204" pitchFamily="34" charset="0"/>
              </a:rPr>
              <a:t> </a:t>
            </a:r>
            <a:r>
              <a:rPr lang="en-GB" sz="3600" b="1" dirty="0" err="1">
                <a:solidFill>
                  <a:srgbClr val="1B1464"/>
                </a:solidFill>
                <a:latin typeface="Arial" panose="020B0604020202020204" pitchFamily="34" charset="0"/>
              </a:rPr>
              <a:t>cuddio</a:t>
            </a:r>
            <a:r>
              <a:rPr lang="en-GB" sz="3600" b="1" dirty="0">
                <a:solidFill>
                  <a:srgbClr val="1B1464"/>
                </a:solidFill>
                <a:latin typeface="Arial" panose="020B0604020202020204" pitchFamily="34" charset="0"/>
              </a:rPr>
              <a:t>, </a:t>
            </a:r>
            <a:r>
              <a:rPr lang="en-GB" sz="3600" b="1" dirty="0" err="1">
                <a:solidFill>
                  <a:srgbClr val="1B1464"/>
                </a:solidFill>
                <a:latin typeface="Arial" panose="020B0604020202020204" pitchFamily="34" charset="0"/>
              </a:rPr>
              <a:t>yn</a:t>
            </a:r>
            <a:r>
              <a:rPr lang="en-GB" sz="3600" b="1" dirty="0">
                <a:solidFill>
                  <a:srgbClr val="1B1464"/>
                </a:solidFill>
                <a:latin typeface="Arial" panose="020B0604020202020204" pitchFamily="34" charset="0"/>
              </a:rPr>
              <a:t> </a:t>
            </a:r>
            <a:r>
              <a:rPr lang="en-GB" sz="3600" b="1" dirty="0" err="1">
                <a:solidFill>
                  <a:srgbClr val="1B1464"/>
                </a:solidFill>
                <a:latin typeface="Arial" panose="020B0604020202020204" pitchFamily="34" charset="0"/>
              </a:rPr>
              <a:t>ddistaw</a:t>
            </a:r>
            <a:r>
              <a:rPr lang="en-GB" sz="3600" b="1" dirty="0">
                <a:solidFill>
                  <a:srgbClr val="1B1464"/>
                </a:solidFill>
                <a:latin typeface="Arial" panose="020B0604020202020204" pitchFamily="34" charset="0"/>
              </a:rPr>
              <a:t> a mud.</a:t>
            </a: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srgbClr val="1B146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27F7F6D-E359-AA35-EF94-918D800F86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6697" y="645977"/>
            <a:ext cx="1890084" cy="31862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2419607-D00A-8669-42A7-228E16C6C7B7}"/>
              </a:ext>
            </a:extLst>
          </p:cNvPr>
          <p:cNvSpPr txBox="1"/>
          <p:nvPr/>
        </p:nvSpPr>
        <p:spPr>
          <a:xfrm>
            <a:off x="2851367" y="4513999"/>
            <a:ext cx="841462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“Beth </a:t>
            </a:r>
            <a:r>
              <a:rPr kumimoji="0" lang="en-GB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fedra</a:t>
            </a: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’ </a:t>
            </a:r>
            <a:r>
              <a:rPr kumimoji="0" lang="en-GB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</a:t>
            </a: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wneud</a:t>
            </a: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?” </a:t>
            </a:r>
            <a:r>
              <a:rPr kumimoji="0" lang="en-GB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yw’r</a:t>
            </a: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cwestiwn</a:t>
            </a: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o </a:t>
            </a:r>
            <a:r>
              <a:rPr kumimoji="0" lang="en-GB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hyd</a:t>
            </a: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srgbClr val="1B146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4EA972A3-4E8D-45C1-43B2-9747F868B9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1145295" y="4651178"/>
            <a:ext cx="1651413" cy="1651413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4A47A38A-0DE0-E4DD-A72E-0D5C164592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213252" y="2404334"/>
            <a:ext cx="1651413" cy="1651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8151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96879C4-CC54-1C9A-45DE-730524CED8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E120A75-630A-C853-4EA7-42233C5110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-794262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4A5983F-9AE9-4160-D5ED-B349CD991B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5079" y="-552641"/>
            <a:ext cx="5481603" cy="308340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BDC18A6-299B-1923-1BCF-29250F62E7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2870791" y="369526"/>
            <a:ext cx="13387219" cy="1042711"/>
          </a:xfrm>
          <a:prstGeom prst="rect">
            <a:avLst/>
          </a:prstGeom>
          <a:solidFill>
            <a:srgbClr val="FFB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899FC107-B605-5AB9-2EC6-A5C9EE55F04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-192688" y="482981"/>
            <a:ext cx="9159746" cy="7694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ea typeface="+mn-ea"/>
                <a:cs typeface="Segoe UI" panose="020B0502040204020203" pitchFamily="34" charset="0"/>
              </a:rPr>
              <a:t>Awgrymiadau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ea typeface="+mn-ea"/>
                <a:cs typeface="Segoe UI" panose="020B0502040204020203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ea typeface="+mn-ea"/>
                <a:cs typeface="Segoe UI" panose="020B0502040204020203" pitchFamily="34" charset="0"/>
              </a:rPr>
              <a:t>Gallu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ea typeface="+mn-ea"/>
                <a:cs typeface="Segoe UI" panose="020B0502040204020203" pitchFamily="34" charset="0"/>
              </a:rPr>
              <a:t> er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ea typeface="+mn-ea"/>
                <a:cs typeface="Segoe UI" panose="020B0502040204020203" pitchFamily="34" charset="0"/>
              </a:rPr>
              <a:t>Gwell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1B1464"/>
              </a:solidFill>
              <a:effectLst/>
              <a:uLnTx/>
              <a:uFillTx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81339EF-E2AE-DFDA-4206-E2D0DDDA25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-315409" y="1606781"/>
            <a:ext cx="1628369" cy="86586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6DF5175-33B0-11F5-4697-B90F0E82B463}"/>
              </a:ext>
            </a:extLst>
          </p:cNvPr>
          <p:cNvSpPr txBox="1"/>
          <p:nvPr/>
        </p:nvSpPr>
        <p:spPr>
          <a:xfrm>
            <a:off x="1312959" y="1456014"/>
            <a:ext cx="10490158" cy="18928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0" indent="-742950">
              <a:spcAft>
                <a:spcPts val="600"/>
              </a:spcAft>
              <a:buAutoNum type="arabicPeriod"/>
              <a:defRPr/>
            </a:pPr>
            <a:r>
              <a:rPr lang="en-GB" sz="4000" b="1" dirty="0" err="1">
                <a:solidFill>
                  <a:prstClr val="white"/>
                </a:solidFill>
                <a:latin typeface="Arial" panose="020B0604020202020204" pitchFamily="34" charset="0"/>
              </a:rPr>
              <a:t>Byddwch</a:t>
            </a:r>
            <a:r>
              <a:rPr lang="en-GB" sz="4000" b="1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4000" b="1" dirty="0" err="1">
                <a:solidFill>
                  <a:prstClr val="white"/>
                </a:solidFill>
                <a:latin typeface="Arial" panose="020B0604020202020204" pitchFamily="34" charset="0"/>
              </a:rPr>
              <a:t>yn</a:t>
            </a:r>
            <a:r>
              <a:rPr lang="en-GB" sz="4000" b="1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4000" b="1" dirty="0" err="1">
                <a:solidFill>
                  <a:prstClr val="white"/>
                </a:solidFill>
                <a:latin typeface="Arial" panose="020B0604020202020204" pitchFamily="34" charset="0"/>
              </a:rPr>
              <a:t>garedig</a:t>
            </a:r>
            <a:endParaRPr lang="en-GB" sz="4000" b="1" dirty="0">
              <a:solidFill>
                <a:prstClr val="white"/>
              </a:solidFill>
              <a:latin typeface="Arial" panose="020B0604020202020204" pitchFamily="34" charset="0"/>
            </a:endParaRPr>
          </a:p>
          <a:p>
            <a:pPr lvl="0">
              <a:spcAft>
                <a:spcPts val="600"/>
              </a:spcAft>
              <a:defRPr/>
            </a:pPr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Does dim </a:t>
            </a:r>
            <a:r>
              <a:rPr lang="en-GB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rhaid</a:t>
            </a:r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chi </a:t>
            </a:r>
            <a:r>
              <a:rPr lang="en-GB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weiddi</a:t>
            </a:r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neu </a:t>
            </a:r>
            <a:r>
              <a:rPr lang="en-GB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gymryd</a:t>
            </a:r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rhan</a:t>
            </a:r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yn</a:t>
            </a:r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GB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ddadl</a:t>
            </a:r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helpu</a:t>
            </a:r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Gall </a:t>
            </a:r>
            <a:r>
              <a:rPr lang="en-GB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gofyn</a:t>
            </a:r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cwestiwn</a:t>
            </a:r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syml</a:t>
            </a:r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fel</a:t>
            </a:r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“Wyt </a:t>
            </a:r>
            <a:r>
              <a:rPr lang="en-GB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ti’n</a:t>
            </a:r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iawn</a:t>
            </a:r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?” neu </a:t>
            </a:r>
            <a:r>
              <a:rPr lang="en-GB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ddefnyddio</a:t>
            </a:r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gair </a:t>
            </a:r>
            <a:r>
              <a:rPr lang="en-GB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caredig</a:t>
            </a:r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hwyrach</a:t>
            </a:r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wneud</a:t>
            </a:r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rywun</a:t>
            </a:r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deimlo’n</a:t>
            </a:r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well a </a:t>
            </a:r>
            <a:r>
              <a:rPr lang="en-GB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dangos</a:t>
            </a:r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eich</a:t>
            </a:r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bod </a:t>
            </a:r>
            <a:r>
              <a:rPr lang="en-GB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yn</a:t>
            </a:r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poeni</a:t>
            </a:r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amdanynt</a:t>
            </a:r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458F7DF-57B6-1B59-EA1F-ED97731FE144}"/>
              </a:ext>
            </a:extLst>
          </p:cNvPr>
          <p:cNvSpPr txBox="1"/>
          <p:nvPr/>
        </p:nvSpPr>
        <p:spPr>
          <a:xfrm>
            <a:off x="1312957" y="3324978"/>
            <a:ext cx="10879041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Aft>
                <a:spcPts val="600"/>
              </a:spcAft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2. </a:t>
            </a:r>
            <a:r>
              <a:rPr lang="en-GB" sz="4000" b="1" dirty="0" err="1">
                <a:solidFill>
                  <a:prstClr val="white"/>
                </a:solidFill>
                <a:latin typeface="Arial" panose="020B0604020202020204" pitchFamily="34" charset="0"/>
              </a:rPr>
              <a:t>Peidiwch</a:t>
            </a:r>
            <a:r>
              <a:rPr lang="en-GB" sz="4000" b="1" dirty="0">
                <a:solidFill>
                  <a:prstClr val="white"/>
                </a:solidFill>
                <a:latin typeface="Arial" panose="020B0604020202020204" pitchFamily="34" charset="0"/>
              </a:rPr>
              <a:t> ag </a:t>
            </a:r>
            <a:r>
              <a:rPr lang="en-GB" sz="4000" b="1" dirty="0" err="1">
                <a:solidFill>
                  <a:prstClr val="white"/>
                </a:solidFill>
                <a:latin typeface="Arial" panose="020B0604020202020204" pitchFamily="34" charset="0"/>
              </a:rPr>
              <a:t>ymuno</a:t>
            </a:r>
            <a:r>
              <a:rPr lang="en-GB" sz="4000" b="1" dirty="0">
                <a:solidFill>
                  <a:prstClr val="white"/>
                </a:solidFill>
                <a:latin typeface="Arial" panose="020B0604020202020204" pitchFamily="34" charset="0"/>
              </a:rPr>
              <a:t> ag </a:t>
            </a:r>
            <a:r>
              <a:rPr lang="en-GB" sz="4000" b="1" dirty="0" err="1">
                <a:solidFill>
                  <a:prstClr val="white"/>
                </a:solidFill>
                <a:latin typeface="Arial" panose="020B0604020202020204" pitchFamily="34" charset="0"/>
              </a:rPr>
              <a:t>angharedigrwydd</a:t>
            </a:r>
            <a:br>
              <a:rPr lang="en-GB" sz="4000" b="1" dirty="0">
                <a:solidFill>
                  <a:prstClr val="white"/>
                </a:solidFill>
                <a:latin typeface="Arial" panose="020B0604020202020204" pitchFamily="34" charset="0"/>
              </a:rPr>
            </a:br>
            <a:r>
              <a:rPr lang="en-GB" sz="2400" dirty="0" err="1">
                <a:solidFill>
                  <a:prstClr val="white"/>
                </a:solidFill>
                <a:latin typeface="Arial" panose="020B0604020202020204" pitchFamily="34" charset="0"/>
              </a:rPr>
              <a:t>Peidiwch</a:t>
            </a:r>
            <a:r>
              <a:rPr lang="en-GB" sz="2400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prstClr val="white"/>
                </a:solidFill>
                <a:latin typeface="Arial" panose="020B0604020202020204" pitchFamily="34" charset="0"/>
              </a:rPr>
              <a:t>chwerthin</a:t>
            </a:r>
            <a:r>
              <a:rPr lang="en-GB" sz="2400" dirty="0">
                <a:solidFill>
                  <a:prstClr val="white"/>
                </a:solidFill>
                <a:latin typeface="Arial" panose="020B0604020202020204" pitchFamily="34" charset="0"/>
              </a:rPr>
              <a:t>, </a:t>
            </a:r>
            <a:r>
              <a:rPr lang="en-GB" sz="2400" dirty="0" err="1">
                <a:solidFill>
                  <a:prstClr val="white"/>
                </a:solidFill>
                <a:latin typeface="Arial" panose="020B0604020202020204" pitchFamily="34" charset="0"/>
              </a:rPr>
              <a:t>rhannu</a:t>
            </a:r>
            <a:r>
              <a:rPr lang="en-GB" sz="2400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prstClr val="white"/>
                </a:solidFill>
                <a:latin typeface="Arial" panose="020B0604020202020204" pitchFamily="34" charset="0"/>
              </a:rPr>
              <a:t>negeseuon</a:t>
            </a:r>
            <a:r>
              <a:rPr lang="en-GB" sz="2400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prstClr val="white"/>
                </a:solidFill>
                <a:latin typeface="Arial" panose="020B0604020202020204" pitchFamily="34" charset="0"/>
              </a:rPr>
              <a:t>cas</a:t>
            </a:r>
            <a:r>
              <a:rPr lang="en-GB" sz="2400" dirty="0">
                <a:solidFill>
                  <a:prstClr val="white"/>
                </a:solidFill>
                <a:latin typeface="Arial" panose="020B0604020202020204" pitchFamily="34" charset="0"/>
              </a:rPr>
              <a:t>, </a:t>
            </a:r>
            <a:r>
              <a:rPr lang="en-GB" sz="2400" dirty="0" err="1">
                <a:solidFill>
                  <a:prstClr val="white"/>
                </a:solidFill>
                <a:latin typeface="Arial" panose="020B0604020202020204" pitchFamily="34" charset="0"/>
              </a:rPr>
              <a:t>na</a:t>
            </a:r>
            <a:r>
              <a:rPr lang="en-GB" sz="2400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prstClr val="white"/>
                </a:solidFill>
                <a:latin typeface="Arial" panose="020B0604020202020204" pitchFamily="34" charset="0"/>
              </a:rPr>
              <a:t>chymryd</a:t>
            </a:r>
            <a:r>
              <a:rPr lang="en-GB" sz="2400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prstClr val="white"/>
                </a:solidFill>
                <a:latin typeface="Arial" panose="020B0604020202020204" pitchFamily="34" charset="0"/>
              </a:rPr>
              <a:t>rhan</a:t>
            </a:r>
            <a:r>
              <a:rPr lang="en-GB" sz="2400" dirty="0">
                <a:solidFill>
                  <a:prstClr val="white"/>
                </a:solidFill>
                <a:latin typeface="Arial" panose="020B0604020202020204" pitchFamily="34" charset="0"/>
              </a:rPr>
              <a:t>. Mae </a:t>
            </a:r>
            <a:r>
              <a:rPr lang="en-GB" sz="2400" dirty="0" err="1">
                <a:solidFill>
                  <a:prstClr val="white"/>
                </a:solidFill>
                <a:latin typeface="Arial" panose="020B0604020202020204" pitchFamily="34" charset="0"/>
              </a:rPr>
              <a:t>peidio</a:t>
            </a:r>
            <a:r>
              <a:rPr lang="en-GB" sz="2400" dirty="0">
                <a:solidFill>
                  <a:prstClr val="white"/>
                </a:solidFill>
                <a:latin typeface="Arial" panose="020B0604020202020204" pitchFamily="34" charset="0"/>
              </a:rPr>
              <a:t> ag </a:t>
            </a:r>
            <a:r>
              <a:rPr lang="en-GB" sz="2400" dirty="0" err="1">
                <a:solidFill>
                  <a:prstClr val="white"/>
                </a:solidFill>
                <a:latin typeface="Arial" panose="020B0604020202020204" pitchFamily="34" charset="0"/>
              </a:rPr>
              <a:t>ymuno</a:t>
            </a:r>
            <a:r>
              <a:rPr lang="en-GB" sz="2400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prstClr val="white"/>
                </a:solidFill>
                <a:latin typeface="Arial" panose="020B0604020202020204" pitchFamily="34" charset="0"/>
              </a:rPr>
              <a:t>yn</a:t>
            </a:r>
            <a:r>
              <a:rPr lang="en-GB" sz="2400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prstClr val="white"/>
                </a:solidFill>
                <a:latin typeface="Arial" panose="020B0604020202020204" pitchFamily="34" charset="0"/>
              </a:rPr>
              <a:t>helpu</a:t>
            </a:r>
            <a:r>
              <a:rPr lang="en-GB" sz="2400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prstClr val="white"/>
                </a:solidFill>
                <a:latin typeface="Arial" panose="020B0604020202020204" pitchFamily="34" charset="0"/>
              </a:rPr>
              <a:t>i</a:t>
            </a:r>
            <a:r>
              <a:rPr lang="en-GB" sz="2400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prstClr val="white"/>
                </a:solidFill>
                <a:latin typeface="Arial" panose="020B0604020202020204" pitchFamily="34" charset="0"/>
              </a:rPr>
              <a:t>atal</a:t>
            </a:r>
            <a:r>
              <a:rPr lang="en-GB" sz="2400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prstClr val="white"/>
                </a:solidFill>
                <a:latin typeface="Arial" panose="020B0604020202020204" pitchFamily="34" charset="0"/>
              </a:rPr>
              <a:t>angharedigrwydd</a:t>
            </a:r>
            <a:r>
              <a:rPr lang="en-GB" sz="2400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prstClr val="white"/>
                </a:solidFill>
                <a:latin typeface="Arial" panose="020B0604020202020204" pitchFamily="34" charset="0"/>
              </a:rPr>
              <a:t>rhag</a:t>
            </a:r>
            <a:r>
              <a:rPr lang="en-GB" sz="2400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prstClr val="white"/>
                </a:solidFill>
                <a:latin typeface="Arial" panose="020B0604020202020204" pitchFamily="34" charset="0"/>
              </a:rPr>
              <a:t>lledaenu</a:t>
            </a:r>
            <a:r>
              <a:rPr lang="en-GB" sz="2400" dirty="0">
                <a:solidFill>
                  <a:prstClr val="white"/>
                </a:solidFill>
                <a:latin typeface="Arial" panose="020B0604020202020204" pitchFamily="34" charset="0"/>
              </a:rPr>
              <a:t>.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1E3E39D-74EA-FA80-086E-6D1C1C1D0B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-315410" y="3275333"/>
            <a:ext cx="1628369" cy="86586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097898E-E8CA-FE6B-AAFB-44559981F72E}"/>
              </a:ext>
            </a:extLst>
          </p:cNvPr>
          <p:cNvSpPr txBox="1"/>
          <p:nvPr/>
        </p:nvSpPr>
        <p:spPr>
          <a:xfrm>
            <a:off x="1312957" y="4880276"/>
            <a:ext cx="10605773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Aft>
                <a:spcPts val="600"/>
              </a:spcAft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3. </a:t>
            </a:r>
            <a:r>
              <a:rPr lang="en-GB" sz="4000" b="1" dirty="0" err="1">
                <a:solidFill>
                  <a:prstClr val="white"/>
                </a:solidFill>
                <a:latin typeface="Arial" panose="020B0604020202020204" pitchFamily="34" charset="0"/>
              </a:rPr>
              <a:t>Rhowch</a:t>
            </a:r>
            <a:r>
              <a:rPr lang="en-GB" sz="4000" b="1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4000" b="1" dirty="0" err="1">
                <a:solidFill>
                  <a:prstClr val="white"/>
                </a:solidFill>
                <a:latin typeface="Arial" panose="020B0604020202020204" pitchFamily="34" charset="0"/>
              </a:rPr>
              <a:t>sylw</a:t>
            </a:r>
            <a:r>
              <a:rPr lang="en-GB" sz="4000" b="1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4000" b="1" dirty="0" err="1">
                <a:solidFill>
                  <a:prstClr val="white"/>
                </a:solidFill>
                <a:latin typeface="Arial" panose="020B0604020202020204" pitchFamily="34" charset="0"/>
              </a:rPr>
              <a:t>i</a:t>
            </a:r>
            <a:r>
              <a:rPr lang="en-GB" sz="4000" b="1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4000" b="1" dirty="0" err="1">
                <a:solidFill>
                  <a:prstClr val="white"/>
                </a:solidFill>
                <a:latin typeface="Arial" panose="020B0604020202020204" pitchFamily="34" charset="0"/>
              </a:rPr>
              <a:t>eraill</a:t>
            </a:r>
            <a:r>
              <a:rPr lang="en-GB" sz="4000" b="1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4000" b="1" dirty="0" err="1">
                <a:solidFill>
                  <a:prstClr val="white"/>
                </a:solidFill>
                <a:latin typeface="Arial" panose="020B0604020202020204" pitchFamily="34" charset="0"/>
              </a:rPr>
              <a:t>a'u</a:t>
            </a:r>
            <a:r>
              <a:rPr lang="en-GB" sz="4000" b="1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4000" b="1" dirty="0" err="1">
                <a:solidFill>
                  <a:prstClr val="white"/>
                </a:solidFill>
                <a:latin typeface="Arial" panose="020B0604020202020204" pitchFamily="34" charset="0"/>
              </a:rPr>
              <a:t>cynnwys</a:t>
            </a:r>
            <a:br>
              <a:rPr lang="en-GB" sz="4000" b="1" dirty="0">
                <a:solidFill>
                  <a:prstClr val="white"/>
                </a:solidFill>
                <a:latin typeface="Arial" panose="020B0604020202020204" pitchFamily="34" charset="0"/>
              </a:rPr>
            </a:br>
            <a:r>
              <a:rPr lang="en-GB" sz="2400" dirty="0" err="1">
                <a:solidFill>
                  <a:prstClr val="white"/>
                </a:solidFill>
                <a:latin typeface="Arial" panose="020B0604020202020204" pitchFamily="34" charset="0"/>
              </a:rPr>
              <a:t>Defnyddiwch</a:t>
            </a:r>
            <a:r>
              <a:rPr lang="en-GB" sz="2400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prstClr val="white"/>
                </a:solidFill>
                <a:latin typeface="Arial" panose="020B0604020202020204" pitchFamily="34" charset="0"/>
              </a:rPr>
              <a:t>eich</a:t>
            </a:r>
            <a:r>
              <a:rPr lang="en-GB" sz="2400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prstClr val="white"/>
                </a:solidFill>
                <a:latin typeface="Arial" panose="020B0604020202020204" pitchFamily="34" charset="0"/>
              </a:rPr>
              <a:t>pŵer</a:t>
            </a:r>
            <a:r>
              <a:rPr lang="en-GB" sz="2400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prstClr val="white"/>
                </a:solidFill>
                <a:latin typeface="Arial" panose="020B0604020202020204" pitchFamily="34" charset="0"/>
              </a:rPr>
              <a:t>i</a:t>
            </a:r>
            <a:r>
              <a:rPr lang="en-GB" sz="2400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prstClr val="white"/>
                </a:solidFill>
                <a:latin typeface="Arial" panose="020B0604020202020204" pitchFamily="34" charset="0"/>
              </a:rPr>
              <a:t>wahodd</a:t>
            </a:r>
            <a:r>
              <a:rPr lang="en-GB" sz="2400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prstClr val="white"/>
                </a:solidFill>
                <a:latin typeface="Arial" panose="020B0604020202020204" pitchFamily="34" charset="0"/>
              </a:rPr>
              <a:t>rhywun</a:t>
            </a:r>
            <a:r>
              <a:rPr lang="en-GB" sz="2400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prstClr val="white"/>
                </a:solidFill>
                <a:latin typeface="Arial" panose="020B0604020202020204" pitchFamily="34" charset="0"/>
              </a:rPr>
              <a:t>i</a:t>
            </a:r>
            <a:r>
              <a:rPr lang="en-GB" sz="2400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prstClr val="white"/>
                </a:solidFill>
                <a:latin typeface="Arial" panose="020B0604020202020204" pitchFamily="34" charset="0"/>
              </a:rPr>
              <a:t>chwarae</a:t>
            </a:r>
            <a:r>
              <a:rPr lang="en-GB" sz="2400" dirty="0">
                <a:solidFill>
                  <a:prstClr val="white"/>
                </a:solidFill>
                <a:latin typeface="Arial" panose="020B0604020202020204" pitchFamily="34" charset="0"/>
              </a:rPr>
              <a:t> neu </a:t>
            </a:r>
            <a:r>
              <a:rPr lang="en-GB" sz="2400" dirty="0" err="1">
                <a:solidFill>
                  <a:prstClr val="white"/>
                </a:solidFill>
                <a:latin typeface="Arial" panose="020B0604020202020204" pitchFamily="34" charset="0"/>
              </a:rPr>
              <a:t>ymuno</a:t>
            </a:r>
            <a:r>
              <a:rPr lang="en-GB" sz="2400" dirty="0">
                <a:solidFill>
                  <a:prstClr val="white"/>
                </a:solidFill>
                <a:latin typeface="Arial" panose="020B0604020202020204" pitchFamily="34" charset="0"/>
              </a:rPr>
              <a:t> â chi. Gall </a:t>
            </a:r>
            <a:r>
              <a:rPr lang="en-GB" sz="2400" dirty="0" err="1">
                <a:solidFill>
                  <a:prstClr val="white"/>
                </a:solidFill>
                <a:latin typeface="Arial" panose="020B0604020202020204" pitchFamily="34" charset="0"/>
              </a:rPr>
              <a:t>gwên</a:t>
            </a:r>
            <a:r>
              <a:rPr lang="en-GB" sz="2400" dirty="0">
                <a:solidFill>
                  <a:prstClr val="white"/>
                </a:solidFill>
                <a:latin typeface="Arial" panose="020B0604020202020204" pitchFamily="34" charset="0"/>
              </a:rPr>
              <a:t> neu </a:t>
            </a:r>
            <a:r>
              <a:rPr lang="en-GB" sz="2400" dirty="0" err="1">
                <a:solidFill>
                  <a:prstClr val="white"/>
                </a:solidFill>
                <a:latin typeface="Arial" panose="020B0604020202020204" pitchFamily="34" charset="0"/>
              </a:rPr>
              <a:t>wyneb</a:t>
            </a:r>
            <a:r>
              <a:rPr lang="en-GB" sz="2400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prstClr val="white"/>
                </a:solidFill>
                <a:latin typeface="Arial" panose="020B0604020202020204" pitchFamily="34" charset="0"/>
              </a:rPr>
              <a:t>cyfeillgar</a:t>
            </a:r>
            <a:r>
              <a:rPr lang="en-GB" sz="2400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prstClr val="white"/>
                </a:solidFill>
                <a:latin typeface="Arial" panose="020B0604020202020204" pitchFamily="34" charset="0"/>
              </a:rPr>
              <a:t>helpu</a:t>
            </a:r>
            <a:r>
              <a:rPr lang="en-GB" sz="2400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prstClr val="white"/>
                </a:solidFill>
                <a:latin typeface="Arial" panose="020B0604020202020204" pitchFamily="34" charset="0"/>
              </a:rPr>
              <a:t>rhywun</a:t>
            </a:r>
            <a:r>
              <a:rPr lang="en-GB" sz="2400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prstClr val="white"/>
                </a:solidFill>
                <a:latin typeface="Arial" panose="020B0604020202020204" pitchFamily="34" charset="0"/>
              </a:rPr>
              <a:t>i</a:t>
            </a:r>
            <a:r>
              <a:rPr lang="en-GB" sz="2400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prstClr val="white"/>
                </a:solidFill>
                <a:latin typeface="Arial" panose="020B0604020202020204" pitchFamily="34" charset="0"/>
              </a:rPr>
              <a:t>deimlo'n</a:t>
            </a:r>
            <a:r>
              <a:rPr lang="en-GB" sz="2400" dirty="0">
                <a:solidFill>
                  <a:prstClr val="white"/>
                </a:solidFill>
                <a:latin typeface="Arial" panose="020B0604020202020204" pitchFamily="34" charset="0"/>
              </a:rPr>
              <a:t> hapus ac </a:t>
            </a:r>
            <a:r>
              <a:rPr lang="en-GB" sz="2400" dirty="0" err="1">
                <a:solidFill>
                  <a:prstClr val="white"/>
                </a:solidFill>
                <a:latin typeface="Arial" panose="020B0604020202020204" pitchFamily="34" charset="0"/>
              </a:rPr>
              <a:t>wedi'i</a:t>
            </a:r>
            <a:r>
              <a:rPr lang="en-GB" sz="2400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prstClr val="white"/>
                </a:solidFill>
                <a:latin typeface="Arial" panose="020B0604020202020204" pitchFamily="34" charset="0"/>
              </a:rPr>
              <a:t>gynnwys</a:t>
            </a:r>
            <a:r>
              <a:rPr lang="en-GB" sz="2400" dirty="0">
                <a:solidFill>
                  <a:prstClr val="white"/>
                </a:solidFill>
                <a:latin typeface="Arial" panose="020B0604020202020204" pitchFamily="34" charset="0"/>
              </a:rPr>
              <a:t>.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A4A07BB-6BB2-B454-431B-23A1FE6DAD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-315410" y="4943885"/>
            <a:ext cx="1628369" cy="865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401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3BC505F-C25F-6782-6254-291009496A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537DE62-20E4-073D-808C-F23F93ECE6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-794262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6921CAB-BA50-CCB2-EB30-EA5984CAB7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5079" y="-552641"/>
            <a:ext cx="5481603" cy="308340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9F83D20-2F11-B58C-C138-EA8E0BA353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2870791" y="369526"/>
            <a:ext cx="13387219" cy="1042711"/>
          </a:xfrm>
          <a:prstGeom prst="rect">
            <a:avLst/>
          </a:prstGeom>
          <a:solidFill>
            <a:srgbClr val="FFB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41E03536-0537-687E-5635-C8A7059B60E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477700"/>
            <a:ext cx="9159746" cy="7694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lvl="0"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en-US" b="1" dirty="0" err="1">
                <a:solidFill>
                  <a:srgbClr val="1B1464"/>
                </a:solidFill>
                <a:cs typeface="Segoe UI" panose="020B0502040204020203" pitchFamily="34" charset="0"/>
              </a:rPr>
              <a:t>Awgrymiadau</a:t>
            </a:r>
            <a:r>
              <a:rPr lang="en-US" b="1" dirty="0">
                <a:solidFill>
                  <a:srgbClr val="1B1464"/>
                </a:solidFill>
                <a:cs typeface="Segoe UI" panose="020B0502040204020203" pitchFamily="34" charset="0"/>
              </a:rPr>
              <a:t> </a:t>
            </a:r>
            <a:r>
              <a:rPr lang="en-US" b="1" dirty="0" err="1">
                <a:solidFill>
                  <a:srgbClr val="1B1464"/>
                </a:solidFill>
                <a:cs typeface="Segoe UI" panose="020B0502040204020203" pitchFamily="34" charset="0"/>
              </a:rPr>
              <a:t>Gallu</a:t>
            </a:r>
            <a:r>
              <a:rPr lang="en-US" b="1" dirty="0">
                <a:solidFill>
                  <a:srgbClr val="1B1464"/>
                </a:solidFill>
                <a:cs typeface="Segoe UI" panose="020B0502040204020203" pitchFamily="34" charset="0"/>
              </a:rPr>
              <a:t> er </a:t>
            </a:r>
            <a:r>
              <a:rPr lang="en-US" b="1" dirty="0" err="1">
                <a:solidFill>
                  <a:srgbClr val="1B1464"/>
                </a:solidFill>
                <a:cs typeface="Segoe UI" panose="020B0502040204020203" pitchFamily="34" charset="0"/>
              </a:rPr>
              <a:t>Gwell</a:t>
            </a:r>
            <a:r>
              <a:rPr lang="en-US" b="1" dirty="0">
                <a:solidFill>
                  <a:srgbClr val="1B1464"/>
                </a:solidFill>
                <a:cs typeface="Segoe UI" panose="020B0502040204020203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ea typeface="+mn-ea"/>
                <a:cs typeface="Segoe UI" panose="020B0502040204020203" pitchFamily="34" charset="0"/>
              </a:rPr>
              <a:t>2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23228FD-1DC6-2269-EDD7-C3E15A1CC5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-315410" y="2327050"/>
            <a:ext cx="1628369" cy="86586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64F03AC-7200-5C1E-D33C-D9ACB907B880}"/>
              </a:ext>
            </a:extLst>
          </p:cNvPr>
          <p:cNvSpPr txBox="1"/>
          <p:nvPr/>
        </p:nvSpPr>
        <p:spPr>
          <a:xfrm>
            <a:off x="1418520" y="2196321"/>
            <a:ext cx="10212202" cy="18928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Aft>
                <a:spcPts val="600"/>
              </a:spcAft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4. </a:t>
            </a:r>
            <a:r>
              <a:rPr lang="en-GB" sz="4000" b="1" dirty="0" err="1">
                <a:solidFill>
                  <a:prstClr val="white"/>
                </a:solidFill>
                <a:latin typeface="Arial" panose="020B0604020202020204" pitchFamily="34" charset="0"/>
              </a:rPr>
              <a:t>Codwch</a:t>
            </a:r>
            <a:r>
              <a:rPr lang="en-GB" sz="4000" b="1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4000" b="1" dirty="0" err="1">
                <a:solidFill>
                  <a:prstClr val="white"/>
                </a:solidFill>
                <a:latin typeface="Arial" panose="020B0604020202020204" pitchFamily="34" charset="0"/>
              </a:rPr>
              <a:t>eich</a:t>
            </a:r>
            <a:r>
              <a:rPr lang="en-GB" sz="4000" b="1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4000" b="1" dirty="0" err="1">
                <a:solidFill>
                  <a:prstClr val="white"/>
                </a:solidFill>
                <a:latin typeface="Arial" panose="020B0604020202020204" pitchFamily="34" charset="0"/>
              </a:rPr>
              <a:t>llais</a:t>
            </a:r>
            <a:r>
              <a:rPr lang="en-GB" sz="4000" b="1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4000" b="1" dirty="0" err="1">
                <a:solidFill>
                  <a:prstClr val="white"/>
                </a:solidFill>
                <a:latin typeface="Arial" panose="020B0604020202020204" pitchFamily="34" charset="0"/>
              </a:rPr>
              <a:t>mewn</a:t>
            </a:r>
            <a:r>
              <a:rPr lang="en-GB" sz="4000" b="1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4000" b="1" dirty="0" err="1">
                <a:solidFill>
                  <a:prstClr val="white"/>
                </a:solidFill>
                <a:latin typeface="Arial" panose="020B0604020202020204" pitchFamily="34" charset="0"/>
              </a:rPr>
              <a:t>ffordd</a:t>
            </a:r>
            <a:r>
              <a:rPr lang="en-GB" sz="4000" b="1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4000" b="1" dirty="0" err="1">
                <a:solidFill>
                  <a:prstClr val="white"/>
                </a:solidFill>
                <a:latin typeface="Arial" panose="020B0604020202020204" pitchFamily="34" charset="0"/>
              </a:rPr>
              <a:t>ddiogel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lvl="0">
              <a:spcAft>
                <a:spcPts val="600"/>
              </a:spcAft>
              <a:defRPr/>
            </a:pPr>
            <a:r>
              <a:rPr lang="en-GB" sz="2400" dirty="0" err="1">
                <a:solidFill>
                  <a:prstClr val="white"/>
                </a:solidFill>
                <a:latin typeface="Arial" panose="020B0604020202020204" pitchFamily="34" charset="0"/>
              </a:rPr>
              <a:t>Os</a:t>
            </a:r>
            <a:r>
              <a:rPr lang="en-GB" sz="2400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prstClr val="white"/>
                </a:solidFill>
                <a:latin typeface="Arial" panose="020B0604020202020204" pitchFamily="34" charset="0"/>
              </a:rPr>
              <a:t>ydych</a:t>
            </a:r>
            <a:r>
              <a:rPr lang="en-GB" sz="2400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prstClr val="white"/>
                </a:solidFill>
                <a:latin typeface="Arial" panose="020B0604020202020204" pitchFamily="34" charset="0"/>
              </a:rPr>
              <a:t>chi'n</a:t>
            </a:r>
            <a:r>
              <a:rPr lang="en-GB" sz="2400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prstClr val="white"/>
                </a:solidFill>
                <a:latin typeface="Arial" panose="020B0604020202020204" pitchFamily="34" charset="0"/>
              </a:rPr>
              <a:t>teimlo'n</a:t>
            </a:r>
            <a:r>
              <a:rPr lang="en-GB" sz="2400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prstClr val="white"/>
                </a:solidFill>
                <a:latin typeface="Arial" panose="020B0604020202020204" pitchFamily="34" charset="0"/>
              </a:rPr>
              <a:t>ddewr</a:t>
            </a:r>
            <a:r>
              <a:rPr lang="en-GB" sz="2400" dirty="0">
                <a:solidFill>
                  <a:prstClr val="white"/>
                </a:solidFill>
                <a:latin typeface="Arial" panose="020B0604020202020204" pitchFamily="34" charset="0"/>
              </a:rPr>
              <a:t>, </a:t>
            </a:r>
            <a:r>
              <a:rPr lang="en-GB" sz="2400" dirty="0" err="1">
                <a:solidFill>
                  <a:prstClr val="white"/>
                </a:solidFill>
                <a:latin typeface="Arial" panose="020B0604020202020204" pitchFamily="34" charset="0"/>
              </a:rPr>
              <a:t>dywedwch</a:t>
            </a:r>
            <a:r>
              <a:rPr lang="en-GB" sz="2400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prstClr val="white"/>
                </a:solidFill>
                <a:latin typeface="Arial" panose="020B0604020202020204" pitchFamily="34" charset="0"/>
              </a:rPr>
              <a:t>yn</a:t>
            </a:r>
            <a:r>
              <a:rPr lang="en-GB" sz="2400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prstClr val="white"/>
                </a:solidFill>
                <a:latin typeface="Arial" panose="020B0604020202020204" pitchFamily="34" charset="0"/>
              </a:rPr>
              <a:t>dawel</a:t>
            </a:r>
            <a:r>
              <a:rPr lang="en-GB" sz="2400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prstClr val="white"/>
                </a:solidFill>
                <a:latin typeface="Arial" panose="020B0604020202020204" pitchFamily="34" charset="0"/>
              </a:rPr>
              <a:t>nad</a:t>
            </a:r>
            <a:r>
              <a:rPr lang="en-GB" sz="2400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prstClr val="white"/>
                </a:solidFill>
                <a:latin typeface="Arial" panose="020B0604020202020204" pitchFamily="34" charset="0"/>
              </a:rPr>
              <a:t>ydych</a:t>
            </a:r>
            <a:r>
              <a:rPr lang="en-GB" sz="2400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prstClr val="white"/>
                </a:solidFill>
                <a:latin typeface="Arial" panose="020B0604020202020204" pitchFamily="34" charset="0"/>
              </a:rPr>
              <a:t>chi'n</a:t>
            </a:r>
            <a:r>
              <a:rPr lang="en-GB" sz="2400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prstClr val="white"/>
                </a:solidFill>
                <a:latin typeface="Arial" panose="020B0604020202020204" pitchFamily="34" charset="0"/>
              </a:rPr>
              <a:t>hoffi</a:t>
            </a:r>
            <a:r>
              <a:rPr lang="en-GB" sz="2400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prstClr val="white"/>
                </a:solidFill>
                <a:latin typeface="Arial" panose="020B0604020202020204" pitchFamily="34" charset="0"/>
              </a:rPr>
              <a:t>pobl</a:t>
            </a:r>
            <a:r>
              <a:rPr lang="en-GB" sz="2400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prstClr val="white"/>
                </a:solidFill>
                <a:latin typeface="Arial" panose="020B0604020202020204" pitchFamily="34" charset="0"/>
              </a:rPr>
              <a:t>cas</a:t>
            </a:r>
            <a:r>
              <a:rPr lang="en-GB" sz="2400" dirty="0">
                <a:solidFill>
                  <a:prstClr val="white"/>
                </a:solidFill>
                <a:latin typeface="Arial" panose="020B0604020202020204" pitchFamily="34" charset="0"/>
              </a:rPr>
              <a:t>, </a:t>
            </a:r>
            <a:r>
              <a:rPr lang="en-GB" sz="2400" dirty="0" err="1">
                <a:solidFill>
                  <a:prstClr val="white"/>
                </a:solidFill>
                <a:latin typeface="Arial" panose="020B0604020202020204" pitchFamily="34" charset="0"/>
              </a:rPr>
              <a:t>newidiwch</a:t>
            </a:r>
            <a:r>
              <a:rPr lang="en-GB" sz="2400" dirty="0">
                <a:solidFill>
                  <a:prstClr val="white"/>
                </a:solidFill>
                <a:latin typeface="Arial" panose="020B0604020202020204" pitchFamily="34" charset="0"/>
              </a:rPr>
              <a:t> y </a:t>
            </a:r>
            <a:r>
              <a:rPr lang="en-GB" sz="2400" dirty="0" err="1">
                <a:solidFill>
                  <a:prstClr val="white"/>
                </a:solidFill>
                <a:latin typeface="Arial" panose="020B0604020202020204" pitchFamily="34" charset="0"/>
              </a:rPr>
              <a:t>pwnc</a:t>
            </a:r>
            <a:r>
              <a:rPr lang="en-GB" sz="2400" dirty="0">
                <a:solidFill>
                  <a:prstClr val="white"/>
                </a:solidFill>
                <a:latin typeface="Arial" panose="020B0604020202020204" pitchFamily="34" charset="0"/>
              </a:rPr>
              <a:t>, neu </a:t>
            </a:r>
            <a:r>
              <a:rPr lang="en-GB" sz="2400" dirty="0" err="1">
                <a:solidFill>
                  <a:prstClr val="white"/>
                </a:solidFill>
                <a:latin typeface="Arial" panose="020B0604020202020204" pitchFamily="34" charset="0"/>
              </a:rPr>
              <a:t>siaradwch</a:t>
            </a:r>
            <a:r>
              <a:rPr lang="en-GB" sz="2400" dirty="0">
                <a:solidFill>
                  <a:prstClr val="white"/>
                </a:solidFill>
                <a:latin typeface="Arial" panose="020B0604020202020204" pitchFamily="34" charset="0"/>
              </a:rPr>
              <a:t> ag </a:t>
            </a:r>
            <a:r>
              <a:rPr lang="en-GB" sz="2400" dirty="0" err="1">
                <a:solidFill>
                  <a:prstClr val="white"/>
                </a:solidFill>
                <a:latin typeface="Arial" panose="020B0604020202020204" pitchFamily="34" charset="0"/>
              </a:rPr>
              <a:t>oedolyn</a:t>
            </a:r>
            <a:r>
              <a:rPr lang="en-GB" sz="2400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prstClr val="white"/>
                </a:solidFill>
                <a:latin typeface="Arial" panose="020B0604020202020204" pitchFamily="34" charset="0"/>
              </a:rPr>
              <a:t>rydych</a:t>
            </a:r>
            <a:r>
              <a:rPr lang="en-GB" sz="2400">
                <a:solidFill>
                  <a:prstClr val="white"/>
                </a:solidFill>
                <a:latin typeface="Arial" panose="020B0604020202020204" pitchFamily="34" charset="0"/>
              </a:rPr>
              <a:t> chi'n</a:t>
            </a:r>
            <a:r>
              <a:rPr lang="en-GB" sz="2400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prstClr val="white"/>
                </a:solidFill>
                <a:latin typeface="Arial" panose="020B0604020202020204" pitchFamily="34" charset="0"/>
              </a:rPr>
              <a:t>ymddiried</a:t>
            </a:r>
            <a:r>
              <a:rPr lang="en-GB" sz="2400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prstClr val="white"/>
                </a:solidFill>
                <a:latin typeface="Arial" panose="020B0604020202020204" pitchFamily="34" charset="0"/>
              </a:rPr>
              <a:t>ynddo</a:t>
            </a:r>
            <a:r>
              <a:rPr lang="en-GB" sz="2400" dirty="0">
                <a:solidFill>
                  <a:prstClr val="white"/>
                </a:solidFill>
                <a:latin typeface="Arial" panose="020B0604020202020204" pitchFamily="34" charset="0"/>
              </a:rPr>
              <a:t>.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4C69FD8-B799-0518-22A6-F08F213943F9}"/>
              </a:ext>
            </a:extLst>
          </p:cNvPr>
          <p:cNvSpPr txBox="1"/>
          <p:nvPr/>
        </p:nvSpPr>
        <p:spPr>
          <a:xfrm>
            <a:off x="1418519" y="4403484"/>
            <a:ext cx="10591343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Aft>
                <a:spcPts val="600"/>
              </a:spcAft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5. </a:t>
            </a:r>
            <a:r>
              <a:rPr lang="en-GB" sz="4000" b="1" dirty="0" err="1">
                <a:solidFill>
                  <a:prstClr val="white"/>
                </a:solidFill>
                <a:latin typeface="Arial" panose="020B0604020202020204" pitchFamily="34" charset="0"/>
              </a:rPr>
              <a:t>Gofalwch</a:t>
            </a:r>
            <a:r>
              <a:rPr lang="en-GB" sz="4000" b="1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4000" b="1" dirty="0" err="1">
                <a:solidFill>
                  <a:prstClr val="white"/>
                </a:solidFill>
                <a:latin typeface="Arial" panose="020B0604020202020204" pitchFamily="34" charset="0"/>
              </a:rPr>
              <a:t>amdanoch</a:t>
            </a:r>
            <a:r>
              <a:rPr lang="en-GB" sz="4000" b="1" dirty="0">
                <a:solidFill>
                  <a:prstClr val="white"/>
                </a:solidFill>
                <a:latin typeface="Arial" panose="020B0604020202020204" pitchFamily="34" charset="0"/>
              </a:rPr>
              <a:t> chi </a:t>
            </a:r>
            <a:r>
              <a:rPr lang="en-GB" sz="4000" b="1" dirty="0" err="1">
                <a:solidFill>
                  <a:prstClr val="white"/>
                </a:solidFill>
                <a:latin typeface="Arial" panose="020B0604020202020204" pitchFamily="34" charset="0"/>
              </a:rPr>
              <a:t>eich</a:t>
            </a:r>
            <a:r>
              <a:rPr lang="en-GB" sz="4000" b="1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4000" b="1" dirty="0" err="1">
                <a:solidFill>
                  <a:prstClr val="white"/>
                </a:solidFill>
                <a:latin typeface="Arial" panose="020B0604020202020204" pitchFamily="34" charset="0"/>
              </a:rPr>
              <a:t>hun</a:t>
            </a:r>
            <a:r>
              <a:rPr lang="en-GB" sz="4000" b="1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4000" b="1" dirty="0" err="1">
                <a:solidFill>
                  <a:prstClr val="white"/>
                </a:solidFill>
                <a:latin typeface="Arial" panose="020B0604020202020204" pitchFamily="34" charset="0"/>
              </a:rPr>
              <a:t>hefyd</a:t>
            </a:r>
            <a:r>
              <a:rPr lang="en-GB" sz="4000" b="1" dirty="0">
                <a:solidFill>
                  <a:prstClr val="white"/>
                </a:solidFill>
                <a:latin typeface="Arial" panose="020B0604020202020204" pitchFamily="34" charset="0"/>
              </a:rPr>
              <a:t>! </a:t>
            </a:r>
            <a:br>
              <a:rPr lang="en-GB" sz="4000" b="1" dirty="0">
                <a:solidFill>
                  <a:prstClr val="white"/>
                </a:solidFill>
                <a:latin typeface="Arial" panose="020B0604020202020204" pitchFamily="34" charset="0"/>
              </a:rPr>
            </a:br>
            <a:r>
              <a:rPr lang="en-GB" sz="2400" dirty="0">
                <a:solidFill>
                  <a:prstClr val="white"/>
                </a:solidFill>
                <a:latin typeface="Arial" panose="020B0604020202020204" pitchFamily="34" charset="0"/>
              </a:rPr>
              <a:t>Mae </a:t>
            </a:r>
            <a:r>
              <a:rPr lang="en-GB" sz="2400" dirty="0" err="1">
                <a:solidFill>
                  <a:prstClr val="white"/>
                </a:solidFill>
                <a:latin typeface="Arial" panose="020B0604020202020204" pitchFamily="34" charset="0"/>
              </a:rPr>
              <a:t>sefyll</a:t>
            </a:r>
            <a:r>
              <a:rPr lang="en-GB" sz="2400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prstClr val="white"/>
                </a:solidFill>
                <a:latin typeface="Arial" panose="020B0604020202020204" pitchFamily="34" charset="0"/>
              </a:rPr>
              <a:t>yn</a:t>
            </a:r>
            <a:r>
              <a:rPr lang="en-GB" sz="2400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prstClr val="white"/>
                </a:solidFill>
                <a:latin typeface="Arial" panose="020B0604020202020204" pitchFamily="34" charset="0"/>
              </a:rPr>
              <a:t>dawel</a:t>
            </a:r>
            <a:r>
              <a:rPr lang="en-GB" sz="2400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prstClr val="white"/>
                </a:solidFill>
                <a:latin typeface="Arial" panose="020B0604020202020204" pitchFamily="34" charset="0"/>
              </a:rPr>
              <a:t>dros</a:t>
            </a:r>
            <a:r>
              <a:rPr lang="en-GB" sz="2400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prstClr val="white"/>
                </a:solidFill>
                <a:latin typeface="Arial" panose="020B0604020202020204" pitchFamily="34" charset="0"/>
              </a:rPr>
              <a:t>eraill</a:t>
            </a:r>
            <a:r>
              <a:rPr lang="en-GB" sz="2400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prstClr val="white"/>
                </a:solidFill>
                <a:latin typeface="Arial" panose="020B0604020202020204" pitchFamily="34" charset="0"/>
              </a:rPr>
              <a:t>yn</a:t>
            </a:r>
            <a:r>
              <a:rPr lang="en-GB" sz="2400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prstClr val="white"/>
                </a:solidFill>
                <a:latin typeface="Arial" panose="020B0604020202020204" pitchFamily="34" charset="0"/>
              </a:rPr>
              <a:t>gofyn</a:t>
            </a:r>
            <a:r>
              <a:rPr lang="en-GB" sz="2400" dirty="0">
                <a:solidFill>
                  <a:prstClr val="white"/>
                </a:solidFill>
                <a:latin typeface="Arial" panose="020B0604020202020204" pitchFamily="34" charset="0"/>
              </a:rPr>
              <a:t> am </a:t>
            </a:r>
            <a:r>
              <a:rPr lang="en-GB" sz="2400" dirty="0" err="1">
                <a:solidFill>
                  <a:prstClr val="white"/>
                </a:solidFill>
                <a:latin typeface="Arial" panose="020B0604020202020204" pitchFamily="34" charset="0"/>
              </a:rPr>
              <a:t>ddewrder</a:t>
            </a:r>
            <a:r>
              <a:rPr lang="en-GB" sz="2400" dirty="0">
                <a:solidFill>
                  <a:prstClr val="white"/>
                </a:solidFill>
                <a:latin typeface="Arial" panose="020B0604020202020204" pitchFamily="34" charset="0"/>
              </a:rPr>
              <a:t>. </a:t>
            </a:r>
            <a:r>
              <a:rPr lang="en-GB" sz="2400" dirty="0" err="1">
                <a:solidFill>
                  <a:prstClr val="white"/>
                </a:solidFill>
                <a:latin typeface="Arial" panose="020B0604020202020204" pitchFamily="34" charset="0"/>
              </a:rPr>
              <a:t>Os</a:t>
            </a:r>
            <a:r>
              <a:rPr lang="en-GB" sz="2400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prstClr val="white"/>
                </a:solidFill>
                <a:latin typeface="Arial" panose="020B0604020202020204" pitchFamily="34" charset="0"/>
              </a:rPr>
              <a:t>yw'n</a:t>
            </a:r>
            <a:r>
              <a:rPr lang="en-GB" sz="2400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prstClr val="white"/>
                </a:solidFill>
                <a:latin typeface="Arial" panose="020B0604020202020204" pitchFamily="34" charset="0"/>
              </a:rPr>
              <a:t>teimlo'n</a:t>
            </a:r>
            <a:r>
              <a:rPr lang="en-GB" sz="2400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prstClr val="white"/>
                </a:solidFill>
                <a:latin typeface="Arial" panose="020B0604020202020204" pitchFamily="34" charset="0"/>
              </a:rPr>
              <a:t>anodd</a:t>
            </a:r>
            <a:r>
              <a:rPr lang="en-GB" sz="2400" dirty="0">
                <a:solidFill>
                  <a:prstClr val="white"/>
                </a:solidFill>
                <a:latin typeface="Arial" panose="020B0604020202020204" pitchFamily="34" charset="0"/>
              </a:rPr>
              <a:t>, </a:t>
            </a:r>
            <a:r>
              <a:rPr lang="en-GB" sz="2400" dirty="0" err="1">
                <a:solidFill>
                  <a:prstClr val="white"/>
                </a:solidFill>
                <a:latin typeface="Arial" panose="020B0604020202020204" pitchFamily="34" charset="0"/>
              </a:rPr>
              <a:t>siaradwch</a:t>
            </a:r>
            <a:r>
              <a:rPr lang="en-GB" sz="2400" dirty="0">
                <a:solidFill>
                  <a:prstClr val="white"/>
                </a:solidFill>
                <a:latin typeface="Arial" panose="020B0604020202020204" pitchFamily="34" charset="0"/>
              </a:rPr>
              <a:t> â </a:t>
            </a:r>
            <a:r>
              <a:rPr lang="en-GB" sz="2400" dirty="0" err="1">
                <a:solidFill>
                  <a:prstClr val="white"/>
                </a:solidFill>
                <a:latin typeface="Arial" panose="020B0604020202020204" pitchFamily="34" charset="0"/>
              </a:rPr>
              <a:t>rhywun</a:t>
            </a:r>
            <a:r>
              <a:rPr lang="en-GB" sz="2400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prstClr val="white"/>
                </a:solidFill>
                <a:latin typeface="Arial" panose="020B0604020202020204" pitchFamily="34" charset="0"/>
              </a:rPr>
              <a:t>rydych</a:t>
            </a:r>
            <a:r>
              <a:rPr lang="en-GB" sz="2400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prstClr val="white"/>
                </a:solidFill>
                <a:latin typeface="Arial" panose="020B0604020202020204" pitchFamily="34" charset="0"/>
              </a:rPr>
              <a:t>chi'n</a:t>
            </a:r>
            <a:r>
              <a:rPr lang="en-GB" sz="2400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prstClr val="white"/>
                </a:solidFill>
                <a:latin typeface="Arial" panose="020B0604020202020204" pitchFamily="34" charset="0"/>
              </a:rPr>
              <a:t>ymddiried</a:t>
            </a:r>
            <a:r>
              <a:rPr lang="en-GB" sz="2400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prstClr val="white"/>
                </a:solidFill>
                <a:latin typeface="Arial" panose="020B0604020202020204" pitchFamily="34" charset="0"/>
              </a:rPr>
              <a:t>ynddo</a:t>
            </a:r>
            <a:r>
              <a:rPr lang="en-GB" sz="2400" dirty="0">
                <a:solidFill>
                  <a:prstClr val="white"/>
                </a:solidFill>
                <a:latin typeface="Arial" panose="020B0604020202020204" pitchFamily="34" charset="0"/>
              </a:rPr>
              <a:t> a </a:t>
            </a:r>
            <a:r>
              <a:rPr lang="en-GB" sz="2400" dirty="0" err="1">
                <a:solidFill>
                  <a:prstClr val="white"/>
                </a:solidFill>
                <a:latin typeface="Arial" panose="020B0604020202020204" pitchFamily="34" charset="0"/>
              </a:rPr>
              <a:t>chofiwch</a:t>
            </a:r>
            <a:r>
              <a:rPr lang="en-GB" sz="2400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prstClr val="white"/>
                </a:solidFill>
                <a:latin typeface="Arial" panose="020B0604020202020204" pitchFamily="34" charset="0"/>
              </a:rPr>
              <a:t>ofalu</a:t>
            </a:r>
            <a:r>
              <a:rPr lang="en-GB" sz="2400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prstClr val="white"/>
                </a:solidFill>
                <a:latin typeface="Arial" panose="020B0604020202020204" pitchFamily="34" charset="0"/>
              </a:rPr>
              <a:t>amdanoch</a:t>
            </a:r>
            <a:r>
              <a:rPr lang="en-GB" sz="2400" dirty="0">
                <a:solidFill>
                  <a:prstClr val="white"/>
                </a:solidFill>
                <a:latin typeface="Arial" panose="020B0604020202020204" pitchFamily="34" charset="0"/>
              </a:rPr>
              <a:t> chi </a:t>
            </a:r>
            <a:r>
              <a:rPr lang="en-GB" sz="2400" dirty="0" err="1">
                <a:solidFill>
                  <a:prstClr val="white"/>
                </a:solidFill>
                <a:latin typeface="Arial" panose="020B0604020202020204" pitchFamily="34" charset="0"/>
              </a:rPr>
              <a:t>eich</a:t>
            </a:r>
            <a:r>
              <a:rPr lang="en-GB" sz="2400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prstClr val="white"/>
                </a:solidFill>
                <a:latin typeface="Arial" panose="020B0604020202020204" pitchFamily="34" charset="0"/>
              </a:rPr>
              <a:t>hun</a:t>
            </a:r>
            <a:r>
              <a:rPr lang="en-GB" sz="2400" dirty="0">
                <a:solidFill>
                  <a:prstClr val="white"/>
                </a:solidFill>
                <a:latin typeface="Arial" panose="020B0604020202020204" pitchFamily="34" charset="0"/>
              </a:rPr>
              <a:t>.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4D0F797-FDED-AF77-EC97-6FB20B8373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-315410" y="4594452"/>
            <a:ext cx="1628369" cy="865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200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03E8926-2A3E-A730-8356-D320F4ECCD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 54">
            <a:extLst>
              <a:ext uri="{FF2B5EF4-FFF2-40B4-BE49-F238E27FC236}">
                <a16:creationId xmlns:a16="http://schemas.microsoft.com/office/drawing/2014/main" id="{B60B896A-4264-9D46-FE9E-CB5C52DF16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6208E1B-AB8C-14F3-9494-B942AB5180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 dirty="0">
              <a:latin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05FF776-4E0E-DF6E-4C56-9D9EF4EA49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987975">
            <a:off x="-3365356" y="-1399494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038C3B5-243C-E68B-5C42-92CC845EBB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9055" y="5785002"/>
            <a:ext cx="3315232" cy="1117150"/>
          </a:xfrm>
          <a:prstGeom prst="rect">
            <a:avLst/>
          </a:prstGeom>
        </p:spPr>
      </p:pic>
      <p:sp>
        <p:nvSpPr>
          <p:cNvPr id="6" name="Rounded Rectangle 16">
            <a:extLst>
              <a:ext uri="{FF2B5EF4-FFF2-40B4-BE49-F238E27FC236}">
                <a16:creationId xmlns:a16="http://schemas.microsoft.com/office/drawing/2014/main" id="{F3A01B6E-C123-70BA-EDE2-6C2E06C183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6095997" y="1806707"/>
            <a:ext cx="45719" cy="406742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FFCC068-B87A-78FC-A06D-EEBB02C595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935937" y="2826337"/>
            <a:ext cx="4677863" cy="2631298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3E4A9916-F7CD-5DB5-C774-2784720EE1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480750" y="3692619"/>
            <a:ext cx="6128657" cy="1015663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BF00"/>
              </a:solidFill>
              <a:latin typeface="Arial" panose="020B0604020202020204" pitchFamily="34" charset="0"/>
            </a:endParaRPr>
          </a:p>
        </p:txBody>
      </p:sp>
      <p:sp>
        <p:nvSpPr>
          <p:cNvPr id="7" name="TextBox 14">
            <a:extLst>
              <a:ext uri="{FF2B5EF4-FFF2-40B4-BE49-F238E27FC236}">
                <a16:creationId xmlns:a16="http://schemas.microsoft.com/office/drawing/2014/main" id="{B591559F-BBCC-89F1-F77D-48400F8C0361}"/>
              </a:ext>
            </a:extLst>
          </p:cNvPr>
          <p:cNvSpPr txBox="1">
            <a:spLocks/>
          </p:cNvSpPr>
          <p:nvPr/>
        </p:nvSpPr>
        <p:spPr>
          <a:xfrm>
            <a:off x="1436279" y="404821"/>
            <a:ext cx="10141428" cy="86177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5000" b="1" dirty="0" err="1">
                <a:solidFill>
                  <a:srgbClr val="FFBF00"/>
                </a:solidFill>
                <a:latin typeface="Arial" panose="020B0604020202020204" pitchFamily="34" charset="0"/>
                <a:cs typeface="Segoe UI" panose="020B0502040204020203" pitchFamily="34" charset="0"/>
              </a:rPr>
              <a:t>Wythnos</a:t>
            </a:r>
            <a:r>
              <a:rPr lang="en-US" sz="5000" b="1" dirty="0">
                <a:solidFill>
                  <a:srgbClr val="FFBF00"/>
                </a:solidFill>
                <a:latin typeface="Arial" panose="020B0604020202020204" pitchFamily="34" charset="0"/>
                <a:cs typeface="Segoe UI" panose="020B0502040204020203" pitchFamily="34" charset="0"/>
              </a:rPr>
              <a:t> </a:t>
            </a:r>
            <a:r>
              <a:rPr lang="en-US" sz="5000" b="1" dirty="0" err="1">
                <a:solidFill>
                  <a:srgbClr val="FFBF00"/>
                </a:solidFill>
                <a:latin typeface="Arial" panose="020B0604020202020204" pitchFamily="34" charset="0"/>
                <a:cs typeface="Segoe UI" panose="020B0502040204020203" pitchFamily="34" charset="0"/>
              </a:rPr>
              <a:t>Gwrth-Fwlio</a:t>
            </a:r>
            <a:r>
              <a:rPr lang="en-US" sz="5000" b="1" dirty="0">
                <a:solidFill>
                  <a:srgbClr val="FFBF00"/>
                </a:solidFill>
                <a:latin typeface="Arial" panose="020B0604020202020204" pitchFamily="34" charset="0"/>
                <a:cs typeface="Segoe UI" panose="020B0502040204020203" pitchFamily="34" charset="0"/>
              </a:rPr>
              <a:t> 2025</a:t>
            </a:r>
          </a:p>
        </p:txBody>
      </p:sp>
      <p:pic>
        <p:nvPicPr>
          <p:cNvPr id="11" name="Picture 10" descr="Logo Wythnos Gwrth-fwlio ">
            <a:extLst>
              <a:ext uri="{FF2B5EF4-FFF2-40B4-BE49-F238E27FC236}">
                <a16:creationId xmlns:a16="http://schemas.microsoft.com/office/drawing/2014/main" id="{06D0FE37-64F5-ED08-D997-52706B38FB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5" b="18695"/>
          <a:stretch/>
        </p:blipFill>
        <p:spPr>
          <a:xfrm>
            <a:off x="774147" y="1822012"/>
            <a:ext cx="5161790" cy="3231770"/>
          </a:xfrm>
          <a:prstGeom prst="rect">
            <a:avLst/>
          </a:prstGeom>
        </p:spPr>
      </p:pic>
      <p:sp>
        <p:nvSpPr>
          <p:cNvPr id="14" name="TextBox 14">
            <a:extLst>
              <a:ext uri="{FF2B5EF4-FFF2-40B4-BE49-F238E27FC236}">
                <a16:creationId xmlns:a16="http://schemas.microsoft.com/office/drawing/2014/main" id="{B1E0895A-AC67-53CA-C9E3-1C5FE1F3F9C4}"/>
              </a:ext>
            </a:extLst>
          </p:cNvPr>
          <p:cNvSpPr txBox="1"/>
          <p:nvPr/>
        </p:nvSpPr>
        <p:spPr>
          <a:xfrm>
            <a:off x="6320406" y="2199478"/>
            <a:ext cx="56960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egoe UI" panose="020B0502040204020203" pitchFamily="34" charset="0"/>
              </a:rPr>
              <a:t>Dydd Llun 10 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egoe UI" panose="020B0502040204020203" pitchFamily="34" charset="0"/>
              </a:rPr>
              <a:t>Dydd Gwener 14 Tachwedd</a:t>
            </a:r>
          </a:p>
        </p:txBody>
      </p:sp>
      <p:sp>
        <p:nvSpPr>
          <p:cNvPr id="17" name="TextBox 14">
            <a:extLst>
              <a:ext uri="{FF2B5EF4-FFF2-40B4-BE49-F238E27FC236}">
                <a16:creationId xmlns:a16="http://schemas.microsoft.com/office/drawing/2014/main" id="{84706764-B059-8504-73EA-B6979FD922D8}"/>
              </a:ext>
            </a:extLst>
          </p:cNvPr>
          <p:cNvSpPr txBox="1"/>
          <p:nvPr/>
        </p:nvSpPr>
        <p:spPr>
          <a:xfrm>
            <a:off x="9092540" y="3769563"/>
            <a:ext cx="273511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srgbClr val="1B186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egoe UI" panose="020B0502040204020203" pitchFamily="34" charset="0"/>
              </a:rPr>
              <a:t>Dydd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1B186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egoe UI" panose="020B0502040204020203" pitchFamily="34" charset="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srgbClr val="1B186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egoe UI" panose="020B0502040204020203" pitchFamily="34" charset="0"/>
              </a:rPr>
              <a:t>Llun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1B186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egoe UI" panose="020B0502040204020203" pitchFamily="34" charset="0"/>
              </a:rPr>
              <a:t> 10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srgbClr val="1B186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egoe UI" panose="020B0502040204020203" pitchFamily="34" charset="0"/>
              </a:rPr>
              <a:t>Tachwedd</a:t>
            </a:r>
            <a:endParaRPr kumimoji="0" lang="en-US" sz="2500" b="1" i="0" u="none" strike="noStrike" kern="1200" cap="none" spc="0" normalizeH="0" baseline="0" noProof="0" dirty="0">
              <a:ln>
                <a:noFill/>
              </a:ln>
              <a:solidFill>
                <a:srgbClr val="1B186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9" name="Picture 8" descr="Logo Diwrnod Sanau Od: testun 'Diwrnod Sanau Od', gyda llythyren cartŵn 'O' yn gwisgo sanau od wrth ymyl y testun">
            <a:extLst>
              <a:ext uri="{FF2B5EF4-FFF2-40B4-BE49-F238E27FC236}">
                <a16:creationId xmlns:a16="http://schemas.microsoft.com/office/drawing/2014/main" id="{323B5F8D-A09D-328E-B5A8-457068EB9C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9769" y="1938863"/>
            <a:ext cx="3241962" cy="4586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5107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429222B-62ED-6635-5960-1982CA68E1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E06447D-9785-034E-4F44-395689B8DA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-794262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 dirty="0">
              <a:latin typeface="Arial" panose="020B0604020202020204" pitchFamily="34" charset="0"/>
            </a:endParaRP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CEB213A-6C69-F3C9-B305-B83B657E5F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92537" y="932288"/>
            <a:ext cx="10206926" cy="4989010"/>
          </a:xfrm>
          <a:prstGeom prst="roundRect">
            <a:avLst/>
          </a:prstGeom>
          <a:solidFill>
            <a:srgbClr val="3A8DFF"/>
          </a:solidFill>
          <a:ln w="5715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315F0868-CF05-6BA3-CEAB-6AE8B490A1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711432" y="376619"/>
            <a:ext cx="12090554" cy="104705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</a:endParaRP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7756AE99-8256-0299-445F-E9D6ACC48A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7229827" y="-543587"/>
            <a:ext cx="5017153" cy="2667807"/>
          </a:xfrm>
          <a:prstGeom prst="rect">
            <a:avLst/>
          </a:prstGeom>
        </p:spPr>
      </p:pic>
      <p:sp>
        <p:nvSpPr>
          <p:cNvPr id="6" name="Title 48">
            <a:extLst>
              <a:ext uri="{FF2B5EF4-FFF2-40B4-BE49-F238E27FC236}">
                <a16:creationId xmlns:a16="http://schemas.microsoft.com/office/drawing/2014/main" id="{E7B1795B-BA32-9AFF-162F-5C74A09D6551}"/>
              </a:ext>
            </a:extLst>
          </p:cNvPr>
          <p:cNvSpPr txBox="1">
            <a:spLocks/>
          </p:cNvSpPr>
          <p:nvPr/>
        </p:nvSpPr>
        <p:spPr>
          <a:xfrm>
            <a:off x="366429" y="515427"/>
            <a:ext cx="8212997" cy="7694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en-US" b="1" dirty="0" err="1">
                <a:solidFill>
                  <a:srgbClr val="1B1464"/>
                </a:solidFill>
                <a:latin typeface="Aptos Display" panose="020B0004020202020204" pitchFamily="34" charset="0"/>
                <a:ea typeface="+mn-ea"/>
                <a:cs typeface="Arial" panose="020B0604020202020204" pitchFamily="34" charset="0"/>
              </a:rPr>
              <a:t>Gweithgaredd</a:t>
            </a:r>
            <a:r>
              <a:rPr lang="en-US" b="1" dirty="0">
                <a:solidFill>
                  <a:srgbClr val="1B1464"/>
                </a:solidFill>
                <a:latin typeface="Aptos Display" panose="020B0004020202020204" pitchFamily="34" charset="0"/>
                <a:ea typeface="+mn-ea"/>
                <a:cs typeface="Arial" panose="020B0604020202020204" pitchFamily="34" charset="0"/>
              </a:rPr>
              <a:t> 1: Beth </a:t>
            </a:r>
            <a:r>
              <a:rPr lang="en-US" b="1" dirty="0" err="1">
                <a:solidFill>
                  <a:srgbClr val="1B1464"/>
                </a:solidFill>
                <a:latin typeface="Aptos Display" panose="020B0004020202020204" pitchFamily="34" charset="0"/>
                <a:ea typeface="+mn-ea"/>
                <a:cs typeface="Arial" panose="020B0604020202020204" pitchFamily="34" charset="0"/>
              </a:rPr>
              <a:t>yw</a:t>
            </a:r>
            <a:r>
              <a:rPr lang="en-US" b="1" dirty="0">
                <a:solidFill>
                  <a:srgbClr val="1B1464"/>
                </a:solidFill>
                <a:latin typeface="Aptos Display" panose="020B00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1B1464"/>
                </a:solidFill>
                <a:latin typeface="Aptos Display" panose="020B0004020202020204" pitchFamily="34" charset="0"/>
                <a:ea typeface="+mn-ea"/>
                <a:cs typeface="Arial" panose="020B0604020202020204" pitchFamily="34" charset="0"/>
              </a:rPr>
              <a:t>bwlio</a:t>
            </a:r>
            <a:r>
              <a:rPr lang="en-US" b="1" dirty="0">
                <a:solidFill>
                  <a:srgbClr val="1B1464"/>
                </a:solidFill>
                <a:latin typeface="Aptos Display" panose="020B00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0B5C43B-E955-FE1B-10ED-C768782AC546}"/>
              </a:ext>
            </a:extLst>
          </p:cNvPr>
          <p:cNvSpPr txBox="1"/>
          <p:nvPr/>
        </p:nvSpPr>
        <p:spPr>
          <a:xfrm>
            <a:off x="2126845" y="2492744"/>
            <a:ext cx="1143345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Diffiniad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1B1464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31A5F90-091D-C93A-BF44-1E2446FC270B}"/>
              </a:ext>
            </a:extLst>
          </p:cNvPr>
          <p:cNvSpPr txBox="1"/>
          <p:nvPr/>
        </p:nvSpPr>
        <p:spPr>
          <a:xfrm>
            <a:off x="1612247" y="3032188"/>
            <a:ext cx="8967505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Ymddygiad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gan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unigolyn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neu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grw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ˆ p,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sy’n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cael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ei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ailadrodd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yn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raddol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dros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gyfnod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sy’n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niweidio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eraill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yn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fwriadol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naill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ai’n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gorfforol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neu’n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emosiynol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GB" sz="2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>
              <a:defRPr/>
            </a:pP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Ceir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canfyddiad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anghydbwysedd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grym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rhwng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tramgwyddwr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a’r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targed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F09F731-702B-C30B-3C91-750FA4B961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580" y="1214985"/>
            <a:ext cx="8150032" cy="104705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9FA8747-87B9-45F3-3A57-38520723F17F}"/>
              </a:ext>
            </a:extLst>
          </p:cNvPr>
          <p:cNvSpPr txBox="1"/>
          <p:nvPr/>
        </p:nvSpPr>
        <p:spPr>
          <a:xfrm>
            <a:off x="990083" y="1471779"/>
            <a:ext cx="766252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b="1" dirty="0">
                <a:solidFill>
                  <a:srgbClr val="1B14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Rhan 1: Sut </a:t>
            </a:r>
            <a:r>
              <a:rPr lang="en-GB" sz="3200" b="1" dirty="0" err="1">
                <a:solidFill>
                  <a:srgbClr val="1B14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olwg</a:t>
            </a:r>
            <a:r>
              <a:rPr lang="en-GB" sz="3200" b="1" dirty="0">
                <a:solidFill>
                  <a:srgbClr val="1B14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b="1" dirty="0" err="1">
                <a:solidFill>
                  <a:srgbClr val="1B14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sydd</a:t>
            </a:r>
            <a:r>
              <a:rPr lang="en-GB" sz="3200" b="1" dirty="0">
                <a:solidFill>
                  <a:srgbClr val="1B14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b="1" dirty="0" err="1">
                <a:solidFill>
                  <a:srgbClr val="1B14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lang="en-GB" sz="3200" b="1" dirty="0">
                <a:solidFill>
                  <a:srgbClr val="1B14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b="1" dirty="0" err="1">
                <a:solidFill>
                  <a:srgbClr val="1B14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fwlio</a:t>
            </a:r>
            <a:r>
              <a:rPr lang="en-GB" sz="3200" b="1" dirty="0">
                <a:solidFill>
                  <a:srgbClr val="1B14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5419956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9190481-A7C0-00E6-37D8-1F4D13E222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8739F7-C0BE-E2DF-7C6A-01647BDEF5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-794262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 dirty="0">
              <a:latin typeface="Arial" panose="020B0604020202020204" pitchFamily="34" charset="0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FDF1D6C1-99F5-5637-9EE4-993845B14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711432" y="376619"/>
            <a:ext cx="12090554" cy="104705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</a:endParaRP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A0411D99-FB2F-A4B8-0894-D579931A39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7229827" y="-543587"/>
            <a:ext cx="5017153" cy="2667807"/>
          </a:xfrm>
          <a:prstGeom prst="rect">
            <a:avLst/>
          </a:prstGeom>
        </p:spPr>
      </p:pic>
      <p:sp>
        <p:nvSpPr>
          <p:cNvPr id="49" name="Title 48">
            <a:extLst>
              <a:ext uri="{FF2B5EF4-FFF2-40B4-BE49-F238E27FC236}">
                <a16:creationId xmlns:a16="http://schemas.microsoft.com/office/drawing/2014/main" id="{7DA128B9-6CA6-DF35-D3AA-DA95417EC35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30483" y="569718"/>
            <a:ext cx="10386824" cy="5847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Rhan 2: Sut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deimlad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yw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cael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eich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bwlio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</p:txBody>
      </p:sp>
      <p:sp>
        <p:nvSpPr>
          <p:cNvPr id="3" name="Rounded Rectangle 16">
            <a:extLst>
              <a:ext uri="{FF2B5EF4-FFF2-40B4-BE49-F238E27FC236}">
                <a16:creationId xmlns:a16="http://schemas.microsoft.com/office/drawing/2014/main" id="{0C36AFCE-F0D4-2EEA-1ACB-FE70294F1D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6095997" y="1806707"/>
            <a:ext cx="45719" cy="406742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0EC5B7F-CC70-5400-384C-521D8A2201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538704" y="2093772"/>
            <a:ext cx="1017593" cy="54109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E29EA1B-6D93-F556-8C69-EC421D05E3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538704" y="3183236"/>
            <a:ext cx="1017593" cy="54109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0C33679-9747-0D82-6186-EF20529080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530483" y="4272700"/>
            <a:ext cx="1017593" cy="54109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980D921-B518-D2A4-2B14-436F888467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538704" y="5362164"/>
            <a:ext cx="1017593" cy="54109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956515F-BF16-8E4C-6BA2-9B5116B864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6650124" y="2106348"/>
            <a:ext cx="1017593" cy="54109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10AE900-576B-FFFF-DAC0-E94F6A883E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6650124" y="3195812"/>
            <a:ext cx="1017593" cy="54109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3C4A708-C37B-ACF1-7F19-673B6C6062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6641903" y="4285276"/>
            <a:ext cx="1017593" cy="54109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FAE1700-5B74-FFC0-003E-C711CB544B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6650124" y="5374740"/>
            <a:ext cx="1017593" cy="5410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E4E9B7F-9CED-D92E-0055-0F00BC4B8157}"/>
              </a:ext>
            </a:extLst>
          </p:cNvPr>
          <p:cNvSpPr txBox="1"/>
          <p:nvPr/>
        </p:nvSpPr>
        <p:spPr>
          <a:xfrm>
            <a:off x="1548076" y="2124220"/>
            <a:ext cx="44380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solidFill>
                  <a:schemeClr val="bg1"/>
                </a:solidFill>
                <a:latin typeface="Arial" panose="020B0604020202020204" pitchFamily="34" charset="0"/>
              </a:rPr>
              <a:t>Cael </a:t>
            </a:r>
            <a:r>
              <a:rPr lang="en-GB" sz="2800" dirty="0" err="1">
                <a:solidFill>
                  <a:schemeClr val="bg1"/>
                </a:solidFill>
                <a:latin typeface="Arial" panose="020B0604020202020204" pitchFamily="34" charset="0"/>
              </a:rPr>
              <a:t>eich</a:t>
            </a:r>
            <a:r>
              <a:rPr lang="en-GB" sz="28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Arial" panose="020B0604020202020204" pitchFamily="34" charset="0"/>
              </a:rPr>
              <a:t>galw’n</a:t>
            </a:r>
            <a:r>
              <a:rPr lang="en-GB" sz="28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Arial" panose="020B0604020202020204" pitchFamily="34" charset="0"/>
              </a:rPr>
              <a:t>enw</a:t>
            </a:r>
            <a:r>
              <a:rPr lang="en-GB" sz="28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Arial" panose="020B0604020202020204" pitchFamily="34" charset="0"/>
              </a:rPr>
              <a:t>cas</a:t>
            </a:r>
            <a:endParaRPr lang="en-US" sz="28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A7CFCC6-C6F8-288A-FD70-BDB88F2C2E07}"/>
              </a:ext>
            </a:extLst>
          </p:cNvPr>
          <p:cNvSpPr txBox="1"/>
          <p:nvPr/>
        </p:nvSpPr>
        <p:spPr>
          <a:xfrm>
            <a:off x="1483573" y="3121021"/>
            <a:ext cx="443802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 err="1">
                <a:solidFill>
                  <a:schemeClr val="bg1"/>
                </a:solidFill>
                <a:latin typeface="Arial" panose="020B0604020202020204" pitchFamily="34" charset="0"/>
              </a:rPr>
              <a:t>Gwrthod</a:t>
            </a:r>
            <a:r>
              <a:rPr lang="en-GB" sz="28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Arial" panose="020B0604020202020204" pitchFamily="34" charset="0"/>
              </a:rPr>
              <a:t>gadael</a:t>
            </a:r>
            <a:r>
              <a:rPr lang="en-GB" sz="28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Arial" panose="020B0604020202020204" pitchFamily="34" charset="0"/>
              </a:rPr>
              <a:t>i</a:t>
            </a:r>
            <a:r>
              <a:rPr lang="en-GB" sz="2800" dirty="0">
                <a:solidFill>
                  <a:schemeClr val="bg1"/>
                </a:solidFill>
                <a:latin typeface="Arial" panose="020B0604020202020204" pitchFamily="34" charset="0"/>
              </a:rPr>
              <a:t> chi </a:t>
            </a:r>
            <a:r>
              <a:rPr lang="en-GB" sz="2800" dirty="0" err="1">
                <a:solidFill>
                  <a:schemeClr val="bg1"/>
                </a:solidFill>
                <a:latin typeface="Arial" panose="020B0604020202020204" pitchFamily="34" charset="0"/>
              </a:rPr>
              <a:t>ymuno</a:t>
            </a:r>
            <a:r>
              <a:rPr lang="en-GB" sz="28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Arial" panose="020B0604020202020204" pitchFamily="34" charset="0"/>
              </a:rPr>
              <a:t>mewn</a:t>
            </a:r>
            <a:r>
              <a:rPr lang="en-GB" sz="28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Arial" panose="020B0604020202020204" pitchFamily="34" charset="0"/>
              </a:rPr>
              <a:t>gêm</a:t>
            </a:r>
            <a:endParaRPr lang="en-US" sz="28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DFDFD5A-741D-FBD5-75FA-5C110B874D45}"/>
              </a:ext>
            </a:extLst>
          </p:cNvPr>
          <p:cNvSpPr txBox="1"/>
          <p:nvPr/>
        </p:nvSpPr>
        <p:spPr>
          <a:xfrm>
            <a:off x="1570738" y="4270359"/>
            <a:ext cx="443802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 err="1">
                <a:solidFill>
                  <a:schemeClr val="bg1"/>
                </a:solidFill>
                <a:latin typeface="Arial" panose="020B0604020202020204" pitchFamily="34" charset="0"/>
              </a:rPr>
              <a:t>Dweud</a:t>
            </a:r>
            <a:r>
              <a:rPr lang="en-GB" sz="28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Arial" panose="020B0604020202020204" pitchFamily="34" charset="0"/>
              </a:rPr>
              <a:t>nad</a:t>
            </a:r>
            <a:r>
              <a:rPr lang="en-GB" sz="28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Arial" panose="020B0604020202020204" pitchFamily="34" charset="0"/>
              </a:rPr>
              <a:t>ydych</a:t>
            </a:r>
            <a:r>
              <a:rPr lang="en-GB" sz="28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Arial" panose="020B0604020202020204" pitchFamily="34" charset="0"/>
              </a:rPr>
              <a:t>chi'n</a:t>
            </a:r>
            <a:r>
              <a:rPr lang="en-GB" sz="28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Arial" panose="020B0604020202020204" pitchFamily="34" charset="0"/>
              </a:rPr>
              <a:t>dda</a:t>
            </a:r>
            <a:r>
              <a:rPr lang="en-GB" sz="2800" dirty="0">
                <a:solidFill>
                  <a:schemeClr val="bg1"/>
                </a:solidFill>
                <a:latin typeface="Arial" panose="020B0604020202020204" pitchFamily="34" charset="0"/>
              </a:rPr>
              <a:t> am </a:t>
            </a:r>
            <a:r>
              <a:rPr lang="en-GB" sz="2800" dirty="0" err="1">
                <a:solidFill>
                  <a:schemeClr val="bg1"/>
                </a:solidFill>
                <a:latin typeface="Arial" panose="020B0604020202020204" pitchFamily="34" charset="0"/>
              </a:rPr>
              <a:t>wneud</a:t>
            </a:r>
            <a:r>
              <a:rPr lang="en-GB" sz="28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Arial" panose="020B0604020202020204" pitchFamily="34" charset="0"/>
              </a:rPr>
              <a:t>rhywbeth</a:t>
            </a:r>
            <a:endParaRPr lang="en-US" sz="28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F69AB40-13FD-210F-19BF-750C2AEB92B2}"/>
              </a:ext>
            </a:extLst>
          </p:cNvPr>
          <p:cNvSpPr txBox="1"/>
          <p:nvPr/>
        </p:nvSpPr>
        <p:spPr>
          <a:xfrm>
            <a:off x="1405041" y="5436437"/>
            <a:ext cx="44380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solidFill>
                  <a:schemeClr val="bg1"/>
                </a:solidFill>
                <a:latin typeface="Arial" panose="020B0604020202020204" pitchFamily="34" charset="0"/>
              </a:rPr>
              <a:t>Eich </a:t>
            </a:r>
            <a:r>
              <a:rPr lang="en-GB" sz="2800" dirty="0" err="1">
                <a:solidFill>
                  <a:schemeClr val="bg1"/>
                </a:solidFill>
                <a:latin typeface="Arial" panose="020B0604020202020204" pitchFamily="34" charset="0"/>
              </a:rPr>
              <a:t>gwthio’n</a:t>
            </a:r>
            <a:r>
              <a:rPr lang="en-GB" sz="28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Arial" panose="020B0604020202020204" pitchFamily="34" charset="0"/>
              </a:rPr>
              <a:t>fwriadol</a:t>
            </a:r>
            <a:endParaRPr lang="en-US" sz="28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BBAB8CA-5993-07CE-B2F5-F92ED6A5004E}"/>
              </a:ext>
            </a:extLst>
          </p:cNvPr>
          <p:cNvSpPr txBox="1"/>
          <p:nvPr/>
        </p:nvSpPr>
        <p:spPr>
          <a:xfrm>
            <a:off x="7365204" y="2035198"/>
            <a:ext cx="443802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800" dirty="0">
                <a:solidFill>
                  <a:schemeClr val="bg1"/>
                </a:solidFill>
                <a:latin typeface="Arial" panose="020B0604020202020204" pitchFamily="34" charset="0"/>
              </a:rPr>
              <a:t>Cael eich gwahodd i chwarae</a:t>
            </a:r>
            <a:endParaRPr lang="en-US" sz="28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E42532A-920F-D52B-19B0-D8DBA190E6FA}"/>
              </a:ext>
            </a:extLst>
          </p:cNvPr>
          <p:cNvSpPr txBox="1"/>
          <p:nvPr/>
        </p:nvSpPr>
        <p:spPr>
          <a:xfrm>
            <a:off x="7855802" y="3096862"/>
            <a:ext cx="376520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 err="1">
                <a:solidFill>
                  <a:schemeClr val="bg1"/>
                </a:solidFill>
                <a:latin typeface="Arial" panose="020B0604020202020204" pitchFamily="34" charset="0"/>
              </a:rPr>
              <a:t>Gofyn</a:t>
            </a:r>
            <a:r>
              <a:rPr lang="en-GB" sz="28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Arial" panose="020B0604020202020204" pitchFamily="34" charset="0"/>
              </a:rPr>
              <a:t>os</a:t>
            </a:r>
            <a:r>
              <a:rPr lang="en-GB" sz="28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Arial" panose="020B0604020202020204" pitchFamily="34" charset="0"/>
              </a:rPr>
              <a:t>ydych</a:t>
            </a:r>
            <a:r>
              <a:rPr lang="en-GB" sz="2800" dirty="0">
                <a:solidFill>
                  <a:schemeClr val="bg1"/>
                </a:solidFill>
                <a:latin typeface="Arial" panose="020B0604020202020204" pitchFamily="34" charset="0"/>
              </a:rPr>
              <a:t> chi </a:t>
            </a:r>
            <a:r>
              <a:rPr lang="en-GB" sz="2800" dirty="0" err="1">
                <a:solidFill>
                  <a:schemeClr val="bg1"/>
                </a:solidFill>
                <a:latin typeface="Arial" panose="020B0604020202020204" pitchFamily="34" charset="0"/>
              </a:rPr>
              <a:t>angen</a:t>
            </a:r>
            <a:r>
              <a:rPr lang="en-GB" sz="2800" dirty="0">
                <a:solidFill>
                  <a:schemeClr val="bg1"/>
                </a:solidFill>
                <a:latin typeface="Arial" panose="020B0604020202020204" pitchFamily="34" charset="0"/>
              </a:rPr>
              <a:t> help</a:t>
            </a:r>
            <a:endParaRPr lang="en-US" sz="28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657B59A-508C-09A1-C9BB-F837448A84A0}"/>
              </a:ext>
            </a:extLst>
          </p:cNvPr>
          <p:cNvSpPr txBox="1"/>
          <p:nvPr/>
        </p:nvSpPr>
        <p:spPr>
          <a:xfrm>
            <a:off x="7682156" y="4232023"/>
            <a:ext cx="380412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 err="1">
                <a:solidFill>
                  <a:schemeClr val="bg1"/>
                </a:solidFill>
                <a:latin typeface="Arial" panose="020B0604020202020204" pitchFamily="34" charset="0"/>
              </a:rPr>
              <a:t>Rhywun</a:t>
            </a:r>
            <a:r>
              <a:rPr lang="en-GB" sz="28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Arial" panose="020B0604020202020204" pitchFamily="34" charset="0"/>
              </a:rPr>
              <a:t>yn</a:t>
            </a:r>
            <a:r>
              <a:rPr lang="en-GB" sz="28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Arial" panose="020B0604020202020204" pitchFamily="34" charset="0"/>
              </a:rPr>
              <a:t>rhannu</a:t>
            </a:r>
            <a:r>
              <a:rPr lang="en-GB" sz="28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Arial" panose="020B0604020202020204" pitchFamily="34" charset="0"/>
              </a:rPr>
              <a:t>tegan</a:t>
            </a:r>
            <a:r>
              <a:rPr lang="en-GB" sz="2800" dirty="0">
                <a:solidFill>
                  <a:schemeClr val="bg1"/>
                </a:solidFill>
                <a:latin typeface="Arial" panose="020B0604020202020204" pitchFamily="34" charset="0"/>
              </a:rPr>
              <a:t> â chi</a:t>
            </a:r>
            <a:endParaRPr lang="en-US" sz="28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E5CC0FC-79EE-AACB-1F0F-4DD77B0AB859}"/>
              </a:ext>
            </a:extLst>
          </p:cNvPr>
          <p:cNvSpPr txBox="1"/>
          <p:nvPr/>
        </p:nvSpPr>
        <p:spPr>
          <a:xfrm>
            <a:off x="7519387" y="5416925"/>
            <a:ext cx="44380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 err="1">
                <a:solidFill>
                  <a:schemeClr val="bg1"/>
                </a:solidFill>
                <a:latin typeface="Arial" panose="020B0604020202020204" pitchFamily="34" charset="0"/>
              </a:rPr>
              <a:t>Rhywun</a:t>
            </a:r>
            <a:r>
              <a:rPr lang="en-GB" sz="28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Arial" panose="020B0604020202020204" pitchFamily="34" charset="0"/>
              </a:rPr>
              <a:t>yn</a:t>
            </a:r>
            <a:r>
              <a:rPr lang="en-GB" sz="28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Arial" panose="020B0604020202020204" pitchFamily="34" charset="0"/>
              </a:rPr>
              <a:t>eich</a:t>
            </a:r>
            <a:r>
              <a:rPr lang="en-GB" sz="28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Arial" panose="020B0604020202020204" pitchFamily="34" charset="0"/>
              </a:rPr>
              <a:t>canmol</a:t>
            </a:r>
            <a:endParaRPr lang="en-US" sz="28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78574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22F0D5-7327-301A-C5E5-93CA742347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3316BA1D-41DC-4731-8CF9-E150AE5ABA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123732" y="-3610578"/>
            <a:ext cx="12145232" cy="12456856"/>
          </a:xfrm>
          <a:prstGeom prst="ellipse">
            <a:avLst/>
          </a:prstGeom>
          <a:solidFill>
            <a:srgbClr val="1C1861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GB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8BBB681-2431-8F90-C5D9-FFD189DB6D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-1662782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F4D6C6A-3168-5212-2B49-756FA11CAF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4161500" y="295022"/>
            <a:ext cx="13387219" cy="1042711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8082FC43-503B-4D3B-AFBE-5F8C5D0851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5030290" y="1701722"/>
            <a:ext cx="1764000" cy="1764000"/>
          </a:xfrm>
          <a:prstGeom prst="ellipse">
            <a:avLst/>
          </a:prstGeom>
          <a:solidFill>
            <a:srgbClr val="3A8D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GB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/>
            </a:endParaRPr>
          </a:p>
        </p:txBody>
      </p:sp>
      <p:pic>
        <p:nvPicPr>
          <p:cNvPr id="29" name="Picture 28" descr="Bachgen gyda gwallt byr">
            <a:extLst>
              <a:ext uri="{FF2B5EF4-FFF2-40B4-BE49-F238E27FC236}">
                <a16:creationId xmlns:a16="http://schemas.microsoft.com/office/drawing/2014/main" id="{C0A494A9-3EF1-482F-BC71-A4D22D36337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023" t="8873" r="12977" b="11960"/>
          <a:stretch/>
        </p:blipFill>
        <p:spPr>
          <a:xfrm>
            <a:off x="5228290" y="1884735"/>
            <a:ext cx="1368000" cy="1368000"/>
          </a:xfrm>
          <a:prstGeom prst="ellipse">
            <a:avLst/>
          </a:prstGeom>
        </p:spPr>
      </p:pic>
      <p:sp>
        <p:nvSpPr>
          <p:cNvPr id="21" name="TextBox 6">
            <a:extLst>
              <a:ext uri="{FF2B5EF4-FFF2-40B4-BE49-F238E27FC236}">
                <a16:creationId xmlns:a16="http://schemas.microsoft.com/office/drawing/2014/main" id="{EAD921DE-D536-4E94-9D61-84F0A8FD0F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8559" y="3482172"/>
            <a:ext cx="146813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GB"/>
            </a:defPPr>
            <a:lvl1pPr marL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C1861"/>
                </a:solidFill>
                <a:effectLst/>
                <a:uLnTx/>
                <a:uFillTx/>
                <a:ea typeface="+mn-ea"/>
                <a:cs typeface="+mn-cs"/>
              </a:rPr>
              <a:t>‘</a:t>
            </a:r>
            <a:r>
              <a:rPr kumimoji="0" lang="en-GB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1C1861"/>
                </a:solidFill>
                <a:effectLst/>
                <a:uLnTx/>
                <a:uFillTx/>
                <a:ea typeface="+mn-ea"/>
                <a:cs typeface="+mn-cs"/>
              </a:rPr>
              <a:t>Targed</a:t>
            </a:r>
            <a:r>
              <a:rPr kumimoji="0" lang="en-GB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C1861"/>
                </a:solidFill>
                <a:effectLst/>
                <a:uLnTx/>
                <a:uFillTx/>
                <a:ea typeface="+mn-ea"/>
                <a:cs typeface="+mn-cs"/>
              </a:rPr>
              <a:t>’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736B75FD-3F23-4EC5-A0E3-B420ED9E21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568787" y="1712372"/>
            <a:ext cx="1764000" cy="1764000"/>
          </a:xfrm>
          <a:prstGeom prst="ellipse">
            <a:avLst/>
          </a:prstGeom>
          <a:solidFill>
            <a:srgbClr val="1B1464"/>
          </a:solidFill>
          <a:ln>
            <a:solidFill>
              <a:srgbClr val="1B146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GB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/>
            </a:endParaRPr>
          </a:p>
        </p:txBody>
      </p:sp>
      <p:pic>
        <p:nvPicPr>
          <p:cNvPr id="30" name="Picture 29" descr="Merch gyda gwallt mewn bwnshys">
            <a:extLst>
              <a:ext uri="{FF2B5EF4-FFF2-40B4-BE49-F238E27FC236}">
                <a16:creationId xmlns:a16="http://schemas.microsoft.com/office/drawing/2014/main" id="{89E515DE-C1AF-4534-8944-0C9224D08E2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017" t="8654" r="12432" b="18269"/>
          <a:stretch/>
        </p:blipFill>
        <p:spPr>
          <a:xfrm>
            <a:off x="7772331" y="1887300"/>
            <a:ext cx="1368000" cy="1368000"/>
          </a:xfrm>
          <a:prstGeom prst="ellipse">
            <a:avLst/>
          </a:prstGeom>
        </p:spPr>
      </p:pic>
      <p:sp>
        <p:nvSpPr>
          <p:cNvPr id="16" name="TextBox 6">
            <a:extLst>
              <a:ext uri="{FF2B5EF4-FFF2-40B4-BE49-F238E27FC236}">
                <a16:creationId xmlns:a16="http://schemas.microsoft.com/office/drawing/2014/main" id="{C52D4BB3-A8E8-4219-B830-44645D4A57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78181" y="3491517"/>
            <a:ext cx="204852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GB"/>
            </a:defPPr>
            <a:lvl1pPr marL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C1861"/>
                </a:solidFill>
                <a:effectLst/>
                <a:uLnTx/>
                <a:uFillTx/>
                <a:ea typeface="+mn-ea"/>
                <a:cs typeface="+mn-cs"/>
              </a:rPr>
              <a:t>'</a:t>
            </a:r>
            <a:r>
              <a:rPr kumimoji="0" lang="en-GB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1C1861"/>
                </a:solidFill>
                <a:effectLst/>
                <a:uLnTx/>
                <a:uFillTx/>
                <a:ea typeface="+mn-ea"/>
                <a:cs typeface="+mn-cs"/>
              </a:rPr>
              <a:t>Arweinydd</a:t>
            </a:r>
            <a:r>
              <a:rPr kumimoji="0" lang="en-GB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C1861"/>
                </a:solidFill>
                <a:effectLst/>
                <a:uLnTx/>
                <a:uFillTx/>
                <a:ea typeface="+mn-ea"/>
                <a:cs typeface="+mn-cs"/>
              </a:rPr>
              <a:t>'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D83FE19A-3B74-442F-80E5-26DB1E454F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9942752" y="4341942"/>
            <a:ext cx="1764000" cy="1764000"/>
          </a:xfrm>
          <a:prstGeom prst="ellipse">
            <a:avLst/>
          </a:prstGeom>
          <a:solidFill>
            <a:srgbClr val="FFBF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GB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/>
            </a:endParaRPr>
          </a:p>
        </p:txBody>
      </p:sp>
      <p:pic>
        <p:nvPicPr>
          <p:cNvPr id="31" name="Picture 30" descr="Merch gyda gwallt byr">
            <a:extLst>
              <a:ext uri="{FF2B5EF4-FFF2-40B4-BE49-F238E27FC236}">
                <a16:creationId xmlns:a16="http://schemas.microsoft.com/office/drawing/2014/main" id="{8EE1263C-7783-4C38-AF4E-6C8CCE02B0C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834" t="7085" r="9315" b="10307"/>
          <a:stretch/>
        </p:blipFill>
        <p:spPr>
          <a:xfrm>
            <a:off x="10152114" y="4522574"/>
            <a:ext cx="1368000" cy="1368000"/>
          </a:xfrm>
          <a:prstGeom prst="ellipse">
            <a:avLst/>
          </a:prstGeom>
        </p:spPr>
      </p:pic>
      <p:sp>
        <p:nvSpPr>
          <p:cNvPr id="19" name="TextBox 6">
            <a:extLst>
              <a:ext uri="{FF2B5EF4-FFF2-40B4-BE49-F238E27FC236}">
                <a16:creationId xmlns:a16="http://schemas.microsoft.com/office/drawing/2014/main" id="{6AB7AF3A-5A85-415A-864D-C5E2066942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50190" y="6093874"/>
            <a:ext cx="196525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GB"/>
            </a:defPPr>
            <a:lvl1pPr marL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C1861"/>
                </a:solidFill>
                <a:effectLst/>
                <a:uLnTx/>
                <a:uFillTx/>
                <a:ea typeface="+mn-ea"/>
                <a:cs typeface="+mn-cs"/>
              </a:rPr>
              <a:t>'</a:t>
            </a:r>
            <a:r>
              <a:rPr kumimoji="0" lang="en-GB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1C1861"/>
                </a:solidFill>
                <a:effectLst/>
                <a:uLnTx/>
                <a:uFillTx/>
                <a:ea typeface="+mn-ea"/>
                <a:cs typeface="+mn-cs"/>
              </a:rPr>
              <a:t>Cynorthwyydd</a:t>
            </a:r>
            <a:r>
              <a:rPr kumimoji="0" lang="en-GB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C1861"/>
                </a:solidFill>
                <a:effectLst/>
                <a:uLnTx/>
                <a:uFillTx/>
                <a:ea typeface="+mn-ea"/>
                <a:cs typeface="+mn-cs"/>
              </a:rPr>
              <a:t>'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AEB47A12-E44F-4A2E-970D-1330FCA6DF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567355" y="4284734"/>
            <a:ext cx="1764000" cy="1764000"/>
          </a:xfrm>
          <a:prstGeom prst="ellipse">
            <a:avLst/>
          </a:prstGeom>
          <a:solidFill>
            <a:srgbClr val="3A8D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GB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/>
            </a:endParaRPr>
          </a:p>
        </p:txBody>
      </p:sp>
      <p:pic>
        <p:nvPicPr>
          <p:cNvPr id="27" name="Picture 26" descr="Bachgen gyda gwallt tonnog">
            <a:extLst>
              <a:ext uri="{FF2B5EF4-FFF2-40B4-BE49-F238E27FC236}">
                <a16:creationId xmlns:a16="http://schemas.microsoft.com/office/drawing/2014/main" id="{025DFE52-B16B-4A17-A287-7CF39BCE59F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943" t="8653" r="13546" b="18270"/>
          <a:stretch/>
        </p:blipFill>
        <p:spPr>
          <a:xfrm>
            <a:off x="7755704" y="4482734"/>
            <a:ext cx="1368000" cy="1368000"/>
          </a:xfrm>
          <a:prstGeom prst="ellipse">
            <a:avLst/>
          </a:prstGeom>
        </p:spPr>
      </p:pic>
      <p:sp>
        <p:nvSpPr>
          <p:cNvPr id="24" name="TextBox 6">
            <a:extLst>
              <a:ext uri="{FF2B5EF4-FFF2-40B4-BE49-F238E27FC236}">
                <a16:creationId xmlns:a16="http://schemas.microsoft.com/office/drawing/2014/main" id="{EA3BA27F-B9A8-4A8C-9218-D4F63C55D5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3329" y="6132456"/>
            <a:ext cx="173364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GB"/>
            </a:defPPr>
            <a:lvl1pPr marL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C1861"/>
                </a:solidFill>
                <a:effectLst/>
                <a:uLnTx/>
                <a:uFillTx/>
                <a:ea typeface="+mn-ea"/>
                <a:cs typeface="+mn-cs"/>
              </a:rPr>
              <a:t>'</a:t>
            </a:r>
            <a:r>
              <a:rPr kumimoji="0" lang="en-GB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1C1861"/>
                </a:solidFill>
                <a:effectLst/>
                <a:uLnTx/>
                <a:uFillTx/>
                <a:ea typeface="+mn-ea"/>
                <a:cs typeface="+mn-cs"/>
              </a:rPr>
              <a:t>Atgyfnerthwr</a:t>
            </a:r>
            <a:r>
              <a:rPr kumimoji="0" lang="en-GB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C1861"/>
                </a:solidFill>
                <a:effectLst/>
                <a:uLnTx/>
                <a:uFillTx/>
                <a:ea typeface="+mn-ea"/>
                <a:cs typeface="+mn-cs"/>
              </a:rPr>
              <a:t>'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C1F1B682-9474-40D3-9B50-7B6254CA2E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5102464" y="4265622"/>
            <a:ext cx="1764000" cy="1764000"/>
          </a:xfrm>
          <a:prstGeom prst="ellipse">
            <a:avLst/>
          </a:prstGeom>
          <a:solidFill>
            <a:srgbClr val="FFBF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GB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/>
            </a:endParaRPr>
          </a:p>
        </p:txBody>
      </p:sp>
      <p:pic>
        <p:nvPicPr>
          <p:cNvPr id="26" name="Picture 25" descr="Bachgen gyda gwallt cyrliog">
            <a:extLst>
              <a:ext uri="{FF2B5EF4-FFF2-40B4-BE49-F238E27FC236}">
                <a16:creationId xmlns:a16="http://schemas.microsoft.com/office/drawing/2014/main" id="{B9205CE1-66BD-4577-9802-EF4D065E5E5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8954" t="5595" r="11879" b="18404"/>
          <a:stretch/>
        </p:blipFill>
        <p:spPr>
          <a:xfrm>
            <a:off x="5309898" y="4468294"/>
            <a:ext cx="1368000" cy="1368000"/>
          </a:xfrm>
          <a:prstGeom prst="ellipse">
            <a:avLst/>
          </a:prstGeom>
        </p:spPr>
      </p:pic>
      <p:sp>
        <p:nvSpPr>
          <p:cNvPr id="25" name="TextBox 6">
            <a:extLst>
              <a:ext uri="{FF2B5EF4-FFF2-40B4-BE49-F238E27FC236}">
                <a16:creationId xmlns:a16="http://schemas.microsoft.com/office/drawing/2014/main" id="{BE4E7BCD-0C50-4A9B-BCC1-E4F283874C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47426" y="6140070"/>
            <a:ext cx="184731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GB"/>
            </a:defPPr>
            <a:lvl1pPr marL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C1861"/>
                </a:solidFill>
                <a:effectLst/>
                <a:uLnTx/>
                <a:uFillTx/>
                <a:ea typeface="+mn-ea"/>
                <a:cs typeface="+mn-cs"/>
              </a:rPr>
              <a:t>'</a:t>
            </a:r>
            <a:r>
              <a:rPr kumimoji="0" lang="en-GB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1C1861"/>
                </a:solidFill>
                <a:effectLst/>
                <a:uLnTx/>
                <a:uFillTx/>
                <a:ea typeface="+mn-ea"/>
                <a:cs typeface="+mn-cs"/>
              </a:rPr>
              <a:t>Amddiffynnwr</a:t>
            </a:r>
            <a:r>
              <a:rPr kumimoji="0" lang="en-GB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C1861"/>
                </a:solidFill>
                <a:effectLst/>
                <a:uLnTx/>
                <a:uFillTx/>
                <a:ea typeface="+mn-ea"/>
                <a:cs typeface="+mn-cs"/>
              </a:rPr>
              <a:t>'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62B27C2-8444-4C6B-B751-C5345BD85E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15491" y="2609939"/>
            <a:ext cx="1824903" cy="1824903"/>
          </a:xfrm>
          <a:prstGeom prst="ellipse">
            <a:avLst/>
          </a:prstGeom>
          <a:solidFill>
            <a:srgbClr val="1B146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GB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/>
            </a:endParaRPr>
          </a:p>
        </p:txBody>
      </p:sp>
      <p:pic>
        <p:nvPicPr>
          <p:cNvPr id="28" name="Picture 27" descr="Merch gyda gwallt hir">
            <a:extLst>
              <a:ext uri="{FF2B5EF4-FFF2-40B4-BE49-F238E27FC236}">
                <a16:creationId xmlns:a16="http://schemas.microsoft.com/office/drawing/2014/main" id="{534A94B3-E753-4024-8FD2-22BE4F8B5782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2723" t="5208" r="12767" b="15625"/>
          <a:stretch/>
        </p:blipFill>
        <p:spPr>
          <a:xfrm>
            <a:off x="1036791" y="2849239"/>
            <a:ext cx="1368000" cy="1368000"/>
          </a:xfrm>
          <a:prstGeom prst="ellipse">
            <a:avLst/>
          </a:prstGeom>
        </p:spPr>
      </p:pic>
      <p:sp>
        <p:nvSpPr>
          <p:cNvPr id="11" name="TextBox 5">
            <a:extLst>
              <a:ext uri="{FF2B5EF4-FFF2-40B4-BE49-F238E27FC236}">
                <a16:creationId xmlns:a16="http://schemas.microsoft.com/office/drawing/2014/main" id="{ECA89BDC-3FB4-4FEF-ACFB-0D4849CECE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9877" y="4521148"/>
            <a:ext cx="1824903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GB"/>
            </a:defPPr>
            <a:lvl1pPr marL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ctr" defTabSz="74295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C1861"/>
                </a:solidFill>
                <a:effectLst/>
                <a:uLnTx/>
                <a:uFillTx/>
                <a:ea typeface="+mn-ea"/>
                <a:cs typeface="+mn-cs"/>
              </a:rPr>
              <a:t>'</a:t>
            </a:r>
            <a:r>
              <a:rPr kumimoji="0" lang="fr-FR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1C1861"/>
                </a:solidFill>
                <a:effectLst/>
                <a:uLnTx/>
                <a:uFillTx/>
                <a:ea typeface="+mn-ea"/>
                <a:cs typeface="+mn-cs"/>
              </a:rPr>
              <a:t>Rhywun</a:t>
            </a:r>
            <a:r>
              <a:rPr kumimoji="0" lang="fr-F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C1861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fr-FR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1C1861"/>
                </a:solidFill>
                <a:effectLst/>
                <a:uLnTx/>
                <a:uFillTx/>
                <a:ea typeface="+mn-ea"/>
                <a:cs typeface="+mn-cs"/>
              </a:rPr>
              <a:t>o’r</a:t>
            </a:r>
            <a:r>
              <a:rPr kumimoji="0" lang="fr-F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C1861"/>
                </a:solidFill>
                <a:effectLst/>
                <a:uLnTx/>
                <a:uFillTx/>
                <a:ea typeface="+mn-ea"/>
                <a:cs typeface="+mn-cs"/>
              </a:rPr>
              <a:t> tu </a:t>
            </a:r>
            <a:r>
              <a:rPr kumimoji="0" lang="fr-FR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1C1861"/>
                </a:solidFill>
                <a:effectLst/>
                <a:uLnTx/>
                <a:uFillTx/>
                <a:ea typeface="+mn-ea"/>
                <a:cs typeface="+mn-cs"/>
              </a:rPr>
              <a:t>allan</a:t>
            </a:r>
            <a:r>
              <a:rPr kumimoji="0" lang="fr-F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C1861"/>
                </a:solidFill>
                <a:effectLst/>
                <a:uLnTx/>
                <a:uFillTx/>
                <a:ea typeface="+mn-ea"/>
                <a:cs typeface="+mn-cs"/>
              </a:rPr>
              <a:t>' </a:t>
            </a:r>
            <a:r>
              <a:rPr kumimoji="0" lang="fr-FR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1C1861"/>
                </a:solidFill>
                <a:effectLst/>
                <a:uLnTx/>
                <a:uFillTx/>
                <a:ea typeface="+mn-ea"/>
                <a:cs typeface="+mn-cs"/>
              </a:rPr>
              <a:t>neu</a:t>
            </a:r>
            <a:r>
              <a:rPr kumimoji="0" lang="fr-F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C1861"/>
                </a:solidFill>
                <a:effectLst/>
                <a:uLnTx/>
                <a:uFillTx/>
                <a:ea typeface="+mn-ea"/>
                <a:cs typeface="+mn-cs"/>
              </a:rPr>
              <a:t> '</a:t>
            </a:r>
            <a:r>
              <a:rPr kumimoji="0" lang="fr-FR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1C1861"/>
                </a:solidFill>
                <a:effectLst/>
                <a:uLnTx/>
                <a:uFillTx/>
                <a:ea typeface="+mn-ea"/>
                <a:cs typeface="+mn-cs"/>
              </a:rPr>
              <a:t>Gwyliwr</a:t>
            </a:r>
            <a:r>
              <a:rPr kumimoji="0" lang="fr-F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C1861"/>
                </a:solidFill>
                <a:effectLst/>
                <a:uLnTx/>
                <a:uFillTx/>
                <a:ea typeface="+mn-ea"/>
                <a:cs typeface="+mn-cs"/>
              </a:rPr>
              <a:t>'</a:t>
            </a:r>
            <a:r>
              <a:rPr kumimoji="0" lang="en-GB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C1861"/>
                </a:solidFill>
                <a:effectLst/>
                <a:uLnTx/>
                <a:uFillTx/>
                <a:ea typeface="+mn-ea"/>
                <a:cs typeface="+mn-cs"/>
              </a:rPr>
              <a:t>’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01A9401-FF70-717F-9FAF-FACAD27C03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8579" y="-628841"/>
            <a:ext cx="5481603" cy="3083403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09AC9F33-D640-B302-C1DF-CF28BEB3140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03654" y="461885"/>
            <a:ext cx="11784098" cy="6463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egoe UI" panose="020B0502040204020203" pitchFamily="34" charset="0"/>
              </a:rPr>
              <a:t>Gweithgaredd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egoe UI" panose="020B0502040204020203" pitchFamily="34" charset="0"/>
              </a:rPr>
              <a:t> 2: Rolau </a:t>
            </a:r>
            <a:r>
              <a:rPr lang="en-US" sz="3600" b="1" dirty="0">
                <a:solidFill>
                  <a:srgbClr val="1B1464"/>
                </a:solidFill>
                <a:ea typeface="+mn-ea"/>
                <a:cs typeface="Segoe UI" panose="020B0502040204020203" pitchFamily="34" charset="0"/>
              </a:rPr>
              <a:t>s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egoe UI" panose="020B0502040204020203" pitchFamily="34" charset="0"/>
              </a:rPr>
              <a:t>y’n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egoe UI" panose="020B0502040204020203" pitchFamily="34" charset="0"/>
              </a:rPr>
              <a:t> </a:t>
            </a:r>
            <a:r>
              <a:rPr lang="en-US" sz="3600" b="1" dirty="0">
                <a:solidFill>
                  <a:srgbClr val="1B1464"/>
                </a:solidFill>
                <a:ea typeface="+mn-ea"/>
                <a:cs typeface="Segoe UI" panose="020B0502040204020203" pitchFamily="34" charset="0"/>
              </a:rPr>
              <a:t>g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egoe UI" panose="020B0502040204020203" pitchFamily="34" charset="0"/>
              </a:rPr>
              <a:t>ysylltiedig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egoe UI" panose="020B0502040204020203" pitchFamily="34" charset="0"/>
              </a:rPr>
              <a:t> â </a:t>
            </a:r>
            <a:r>
              <a:rPr lang="en-US" sz="3600" b="1" dirty="0">
                <a:solidFill>
                  <a:srgbClr val="1B1464"/>
                </a:solidFill>
                <a:ea typeface="+mn-ea"/>
                <a:cs typeface="Segoe UI" panose="020B0502040204020203" pitchFamily="34" charset="0"/>
              </a:rPr>
              <a:t>b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egoe UI" panose="020B0502040204020203" pitchFamily="34" charset="0"/>
              </a:rPr>
              <a:t>wliio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1B146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5E08FAE-50D8-26A8-EFFC-8EEB72C6CC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654" y="6369841"/>
            <a:ext cx="1655775" cy="279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4425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9304922-ED8D-951B-8432-48C2217EC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28531A9-F118-9493-47A7-A0BBCA1608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 dirty="0">
              <a:latin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0BC9C17-E5DC-4350-5743-20DD2D57CC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9768947-27FC-190D-DA78-03FC0C054A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38839">
            <a:off x="10146838" y="5168246"/>
            <a:ext cx="2523545" cy="1419494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CCFE3789-8337-B682-72EE-378BB0F060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144887">
            <a:off x="9783627" y="3424967"/>
            <a:ext cx="6128657" cy="510397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48E2A35-554A-F813-4767-D0E45B5A5B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2870791" y="369526"/>
            <a:ext cx="13387219" cy="1042711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253F4D9-E748-0F42-ADFB-E937C83FA6A6}"/>
              </a:ext>
            </a:extLst>
          </p:cNvPr>
          <p:cNvSpPr txBox="1"/>
          <p:nvPr/>
        </p:nvSpPr>
        <p:spPr>
          <a:xfrm>
            <a:off x="3685258" y="2200015"/>
            <a:ext cx="6569085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5400" b="1" dirty="0">
                <a:solidFill>
                  <a:srgbClr val="1B1464"/>
                </a:solidFill>
                <a:latin typeface="Arial" panose="020B0604020202020204" pitchFamily="34" charset="0"/>
              </a:rPr>
              <a:t>Mae </a:t>
            </a:r>
            <a:r>
              <a:rPr lang="en-GB" sz="5400" b="1" dirty="0" err="1">
                <a:solidFill>
                  <a:srgbClr val="1B1464"/>
                </a:solidFill>
                <a:latin typeface="Arial" panose="020B0604020202020204" pitchFamily="34" charset="0"/>
              </a:rPr>
              <a:t>rhywun</a:t>
            </a:r>
            <a:r>
              <a:rPr lang="en-GB" sz="5400" b="1" dirty="0">
                <a:solidFill>
                  <a:srgbClr val="1B1464"/>
                </a:solidFill>
                <a:latin typeface="Arial" panose="020B0604020202020204" pitchFamily="34" charset="0"/>
              </a:rPr>
              <a:t> </a:t>
            </a:r>
            <a:r>
              <a:rPr lang="en-GB" sz="5400" b="1" dirty="0" err="1">
                <a:solidFill>
                  <a:srgbClr val="1B1464"/>
                </a:solidFill>
                <a:latin typeface="Arial" panose="020B0604020202020204" pitchFamily="34" charset="0"/>
              </a:rPr>
              <a:t>wedi</a:t>
            </a:r>
            <a:r>
              <a:rPr lang="en-GB" sz="5400" b="1" dirty="0">
                <a:solidFill>
                  <a:srgbClr val="1B1464"/>
                </a:solidFill>
                <a:latin typeface="Arial" panose="020B0604020202020204" pitchFamily="34" charset="0"/>
              </a:rPr>
              <a:t> bod </a:t>
            </a:r>
            <a:r>
              <a:rPr lang="en-GB" sz="5400" b="1" dirty="0" err="1">
                <a:solidFill>
                  <a:srgbClr val="1B1464"/>
                </a:solidFill>
                <a:latin typeface="Arial" panose="020B0604020202020204" pitchFamily="34" charset="0"/>
              </a:rPr>
              <a:t>yn</a:t>
            </a:r>
            <a:r>
              <a:rPr lang="en-GB" sz="5400" b="1" dirty="0">
                <a:solidFill>
                  <a:srgbClr val="1B1464"/>
                </a:solidFill>
                <a:latin typeface="Arial" panose="020B0604020202020204" pitchFamily="34" charset="0"/>
              </a:rPr>
              <a:t> </a:t>
            </a:r>
            <a:r>
              <a:rPr lang="en-GB" sz="5400" b="1" dirty="0" err="1">
                <a:solidFill>
                  <a:srgbClr val="1B1464"/>
                </a:solidFill>
                <a:latin typeface="Arial" panose="020B0604020202020204" pitchFamily="34" charset="0"/>
              </a:rPr>
              <a:t>galw</a:t>
            </a:r>
            <a:r>
              <a:rPr lang="en-GB" sz="5400" b="1" dirty="0">
                <a:solidFill>
                  <a:srgbClr val="1B1464"/>
                </a:solidFill>
                <a:latin typeface="Arial" panose="020B0604020202020204" pitchFamily="34" charset="0"/>
              </a:rPr>
              <a:t> </a:t>
            </a:r>
            <a:r>
              <a:rPr lang="en-GB" sz="5400" b="1" dirty="0" err="1">
                <a:solidFill>
                  <a:srgbClr val="1B1464"/>
                </a:solidFill>
                <a:latin typeface="Arial" panose="020B0604020202020204" pitchFamily="34" charset="0"/>
              </a:rPr>
              <a:t>enw</a:t>
            </a:r>
            <a:r>
              <a:rPr lang="en-GB" sz="5400" b="1" dirty="0">
                <a:solidFill>
                  <a:srgbClr val="1B1464"/>
                </a:solidFill>
                <a:latin typeface="Arial" panose="020B0604020202020204" pitchFamily="34" charset="0"/>
              </a:rPr>
              <a:t> </a:t>
            </a:r>
            <a:r>
              <a:rPr lang="en-GB" sz="5400" b="1" dirty="0" err="1">
                <a:solidFill>
                  <a:srgbClr val="1B1464"/>
                </a:solidFill>
                <a:latin typeface="Arial" panose="020B0604020202020204" pitchFamily="34" charset="0"/>
              </a:rPr>
              <a:t>cas</a:t>
            </a:r>
            <a:r>
              <a:rPr lang="en-GB" sz="5400" b="1" dirty="0">
                <a:solidFill>
                  <a:srgbClr val="1B1464"/>
                </a:solidFill>
                <a:latin typeface="Arial" panose="020B0604020202020204" pitchFamily="34" charset="0"/>
              </a:rPr>
              <a:t> </a:t>
            </a:r>
            <a:r>
              <a:rPr lang="en-GB" sz="5400" b="1" dirty="0" err="1">
                <a:solidFill>
                  <a:srgbClr val="1B1464"/>
                </a:solidFill>
                <a:latin typeface="Arial" panose="020B0604020202020204" pitchFamily="34" charset="0"/>
              </a:rPr>
              <a:t>arnaf</a:t>
            </a:r>
            <a:r>
              <a:rPr lang="en-GB" sz="5400" b="1" dirty="0">
                <a:solidFill>
                  <a:srgbClr val="1B1464"/>
                </a:solidFill>
                <a:latin typeface="Arial" panose="020B0604020202020204" pitchFamily="34" charset="0"/>
              </a:rPr>
              <a:t> </a:t>
            </a:r>
            <a:r>
              <a:rPr lang="en-GB" sz="5400" b="1" dirty="0" err="1">
                <a:solidFill>
                  <a:srgbClr val="1B1464"/>
                </a:solidFill>
                <a:latin typeface="Arial" panose="020B0604020202020204" pitchFamily="34" charset="0"/>
              </a:rPr>
              <a:t>i</a:t>
            </a:r>
            <a:r>
              <a:rPr lang="en-GB" sz="5400" b="1" dirty="0">
                <a:solidFill>
                  <a:srgbClr val="1B1464"/>
                </a:solidFill>
                <a:latin typeface="Arial" panose="020B0604020202020204" pitchFamily="34" charset="0"/>
              </a:rPr>
              <a:t> </a:t>
            </a:r>
            <a:r>
              <a:rPr lang="en-GB" sz="5400" b="1" dirty="0" err="1">
                <a:solidFill>
                  <a:srgbClr val="1B1464"/>
                </a:solidFill>
                <a:latin typeface="Arial" panose="020B0604020202020204" pitchFamily="34" charset="0"/>
              </a:rPr>
              <a:t>yn</a:t>
            </a:r>
            <a:r>
              <a:rPr lang="en-GB" sz="5400" b="1" dirty="0">
                <a:solidFill>
                  <a:srgbClr val="1B1464"/>
                </a:solidFill>
                <a:latin typeface="Arial" panose="020B0604020202020204" pitchFamily="34" charset="0"/>
              </a:rPr>
              <a:t> </a:t>
            </a:r>
            <a:r>
              <a:rPr lang="en-GB" sz="5400" b="1" dirty="0" err="1">
                <a:solidFill>
                  <a:srgbClr val="1B1464"/>
                </a:solidFill>
                <a:latin typeface="Arial" panose="020B0604020202020204" pitchFamily="34" charset="0"/>
              </a:rPr>
              <a:t>ystod</a:t>
            </a:r>
            <a:r>
              <a:rPr lang="en-GB" sz="5400" b="1" dirty="0">
                <a:solidFill>
                  <a:srgbClr val="1B1464"/>
                </a:solidFill>
                <a:latin typeface="Arial" panose="020B0604020202020204" pitchFamily="34" charset="0"/>
              </a:rPr>
              <a:t> </a:t>
            </a:r>
            <a:r>
              <a:rPr lang="en-GB" sz="5400" b="1" dirty="0" err="1">
                <a:solidFill>
                  <a:srgbClr val="1B1464"/>
                </a:solidFill>
                <a:latin typeface="Arial" panose="020B0604020202020204" pitchFamily="34" charset="0"/>
              </a:rPr>
              <a:t>amser</a:t>
            </a:r>
            <a:r>
              <a:rPr lang="en-GB" sz="5400" b="1" dirty="0">
                <a:solidFill>
                  <a:srgbClr val="1B1464"/>
                </a:solidFill>
                <a:latin typeface="Arial" panose="020B0604020202020204" pitchFamily="34" charset="0"/>
              </a:rPr>
              <a:t> </a:t>
            </a:r>
            <a:r>
              <a:rPr lang="en-GB" sz="5400" b="1" dirty="0" err="1">
                <a:solidFill>
                  <a:srgbClr val="1B1464"/>
                </a:solidFill>
                <a:latin typeface="Arial" panose="020B0604020202020204" pitchFamily="34" charset="0"/>
              </a:rPr>
              <a:t>egwyl</a:t>
            </a:r>
            <a:endParaRPr lang="en-GB" sz="5400" b="1" dirty="0">
              <a:solidFill>
                <a:srgbClr val="1B1464"/>
              </a:solidFill>
              <a:latin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E365F4F-2BFF-9D8E-C625-B708C0FF03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8885" y="-755337"/>
            <a:ext cx="6176817" cy="347446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5F7A8A9-5DAD-BBC3-C142-53BA974BD4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020" y="2290424"/>
            <a:ext cx="2207832" cy="3235501"/>
          </a:xfrm>
          <a:prstGeom prst="rect">
            <a:avLst/>
          </a:prstGeom>
        </p:spPr>
      </p:pic>
      <p:sp>
        <p:nvSpPr>
          <p:cNvPr id="15" name="Title 14">
            <a:extLst>
              <a:ext uri="{FF2B5EF4-FFF2-40B4-BE49-F238E27FC236}">
                <a16:creationId xmlns:a16="http://schemas.microsoft.com/office/drawing/2014/main" id="{172CCB1B-D835-B0F8-78F1-4FA73F71425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-348906" y="544086"/>
            <a:ext cx="9754163" cy="6463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egoe UI" panose="020B0502040204020203" pitchFamily="34" charset="0"/>
              </a:rPr>
              <a:t>Gweithgaredd</a:t>
            </a: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egoe UI" panose="020B0502040204020203" pitchFamily="34" charset="0"/>
              </a:rPr>
              <a:t> 2: Beth </a:t>
            </a:r>
            <a:r>
              <a:rPr lang="en-GB" sz="3600" b="1" dirty="0">
                <a:solidFill>
                  <a:schemeClr val="bg1"/>
                </a:solidFill>
                <a:ea typeface="+mn-ea"/>
                <a:cs typeface="Segoe UI" panose="020B0502040204020203" pitchFamily="34" charset="0"/>
              </a:rPr>
              <a:t>y</a:t>
            </a: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egoe UI" panose="020B0502040204020203" pitchFamily="34" charset="0"/>
              </a:rPr>
              <a:t>w </a:t>
            </a:r>
            <a:r>
              <a:rPr lang="en-GB" sz="3600" b="1" dirty="0">
                <a:solidFill>
                  <a:schemeClr val="bg1"/>
                </a:solidFill>
                <a:ea typeface="+mn-ea"/>
                <a:cs typeface="Segoe UI" panose="020B0502040204020203" pitchFamily="34" charset="0"/>
              </a:rPr>
              <a:t>r</a:t>
            </a: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egoe UI" panose="020B0502040204020203" pitchFamily="34" charset="0"/>
              </a:rPr>
              <a:t>y </a:t>
            </a:r>
            <a:r>
              <a:rPr lang="en-GB" sz="3600" b="1" dirty="0">
                <a:solidFill>
                  <a:schemeClr val="bg1"/>
                </a:solidFill>
                <a:ea typeface="+mn-ea"/>
                <a:cs typeface="Segoe UI" panose="020B0502040204020203" pitchFamily="34" charset="0"/>
              </a:rPr>
              <a:t>r</a:t>
            </a:r>
            <a:r>
              <a:rPr kumimoji="0" lang="en-GB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egoe UI" panose="020B0502040204020203" pitchFamily="34" charset="0"/>
              </a:rPr>
              <a:t>ôl</a:t>
            </a: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egoe UI" panose="020B0502040204020203" pitchFamily="34" charset="0"/>
              </a:rPr>
              <a:t> i? 1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11377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3FA66A3-B6A0-DF80-7A43-D9E31E81F9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9BF2096-C75A-7E04-C609-207B73388B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 dirty="0">
              <a:latin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6C0839E-F890-F09D-D82F-85D7710756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51F9260-8AA8-5FD9-CAF4-83DC77A610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38839">
            <a:off x="10146838" y="5168246"/>
            <a:ext cx="2523545" cy="1419494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233C4828-FA62-6F29-42E1-AE9FDBAED6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144887">
            <a:off x="9783627" y="3424967"/>
            <a:ext cx="6128657" cy="510397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EF4602A-90D1-6B82-DF74-238F4433D3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2870791" y="369526"/>
            <a:ext cx="13387219" cy="1042711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BB1A3A6-7120-9212-B189-C7D746069DD4}"/>
              </a:ext>
            </a:extLst>
          </p:cNvPr>
          <p:cNvSpPr txBox="1"/>
          <p:nvPr/>
        </p:nvSpPr>
        <p:spPr>
          <a:xfrm>
            <a:off x="4338683" y="2249055"/>
            <a:ext cx="6530436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5400" b="1" dirty="0">
                <a:solidFill>
                  <a:srgbClr val="1B1464"/>
                </a:solidFill>
                <a:latin typeface="Arial" panose="020B0604020202020204" pitchFamily="34" charset="0"/>
              </a:rPr>
              <a:t>Fi </a:t>
            </a:r>
            <a:r>
              <a:rPr lang="en-GB" sz="5400" b="1" dirty="0" err="1">
                <a:solidFill>
                  <a:srgbClr val="1B1464"/>
                </a:solidFill>
                <a:latin typeface="Arial" panose="020B0604020202020204" pitchFamily="34" charset="0"/>
              </a:rPr>
              <a:t>wnaeth</a:t>
            </a:r>
            <a:r>
              <a:rPr lang="en-GB" sz="5400" b="1" dirty="0">
                <a:solidFill>
                  <a:srgbClr val="1B1464"/>
                </a:solidFill>
                <a:latin typeface="Arial" panose="020B0604020202020204" pitchFamily="34" charset="0"/>
              </a:rPr>
              <a:t> </a:t>
            </a:r>
            <a:r>
              <a:rPr lang="en-GB" sz="5400" b="1" dirty="0" err="1">
                <a:solidFill>
                  <a:srgbClr val="1B1464"/>
                </a:solidFill>
                <a:latin typeface="Arial" panose="020B0604020202020204" pitchFamily="34" charset="0"/>
              </a:rPr>
              <a:t>ddyfeisio'r</a:t>
            </a:r>
            <a:r>
              <a:rPr lang="en-GB" sz="5400" b="1" dirty="0">
                <a:solidFill>
                  <a:srgbClr val="1B1464"/>
                </a:solidFill>
                <a:latin typeface="Arial" panose="020B0604020202020204" pitchFamily="34" charset="0"/>
              </a:rPr>
              <a:t> </a:t>
            </a:r>
            <a:r>
              <a:rPr lang="en-GB" sz="5400" b="1" dirty="0" err="1">
                <a:solidFill>
                  <a:srgbClr val="1B1464"/>
                </a:solidFill>
                <a:latin typeface="Arial" panose="020B0604020202020204" pitchFamily="34" charset="0"/>
              </a:rPr>
              <a:t>enw</a:t>
            </a:r>
            <a:r>
              <a:rPr lang="en-GB" sz="5400" b="1" dirty="0">
                <a:solidFill>
                  <a:srgbClr val="1B1464"/>
                </a:solidFill>
                <a:latin typeface="Arial" panose="020B0604020202020204" pitchFamily="34" charset="0"/>
              </a:rPr>
              <a:t> </a:t>
            </a:r>
            <a:r>
              <a:rPr lang="en-GB" sz="5400" b="1" dirty="0" err="1">
                <a:solidFill>
                  <a:srgbClr val="1B1464"/>
                </a:solidFill>
                <a:latin typeface="Arial" panose="020B0604020202020204" pitchFamily="34" charset="0"/>
              </a:rPr>
              <a:t>cas</a:t>
            </a:r>
            <a:r>
              <a:rPr lang="en-GB" sz="5400" b="1" dirty="0">
                <a:solidFill>
                  <a:srgbClr val="1B1464"/>
                </a:solidFill>
                <a:latin typeface="Arial" panose="020B0604020202020204" pitchFamily="34" charset="0"/>
              </a:rPr>
              <a:t> </a:t>
            </a:r>
            <a:r>
              <a:rPr lang="en-GB" sz="5400" b="1" dirty="0" err="1">
                <a:solidFill>
                  <a:srgbClr val="1B1464"/>
                </a:solidFill>
                <a:latin typeface="Arial" panose="020B0604020202020204" pitchFamily="34" charset="0"/>
              </a:rPr>
              <a:t>a’i</a:t>
            </a:r>
            <a:r>
              <a:rPr lang="en-GB" sz="5400" b="1" dirty="0">
                <a:solidFill>
                  <a:srgbClr val="1B1464"/>
                </a:solidFill>
                <a:latin typeface="Arial" panose="020B0604020202020204" pitchFamily="34" charset="0"/>
              </a:rPr>
              <a:t> </a:t>
            </a:r>
            <a:r>
              <a:rPr lang="en-GB" sz="5400" b="1" dirty="0" err="1">
                <a:solidFill>
                  <a:srgbClr val="1B1464"/>
                </a:solidFill>
                <a:latin typeface="Arial" panose="020B0604020202020204" pitchFamily="34" charset="0"/>
              </a:rPr>
              <a:t>ddefnyddio</a:t>
            </a:r>
            <a:r>
              <a:rPr lang="en-GB" sz="5400" b="1" dirty="0">
                <a:solidFill>
                  <a:srgbClr val="1B1464"/>
                </a:solidFill>
                <a:latin typeface="Arial" panose="020B0604020202020204" pitchFamily="34" charset="0"/>
              </a:rPr>
              <a:t> </a:t>
            </a:r>
            <a:r>
              <a:rPr lang="en-GB" sz="5400" b="1" dirty="0" err="1">
                <a:solidFill>
                  <a:srgbClr val="1B1464"/>
                </a:solidFill>
                <a:latin typeface="Arial" panose="020B0604020202020204" pitchFamily="34" charset="0"/>
              </a:rPr>
              <a:t>gyntaf</a:t>
            </a:r>
            <a:endParaRPr lang="en-GB" sz="5400" b="1" dirty="0">
              <a:solidFill>
                <a:srgbClr val="1B1464"/>
              </a:solidFill>
              <a:latin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442B6B4-3CE7-F6EC-8A8B-78E35025C8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8885" y="-755337"/>
            <a:ext cx="6176817" cy="347446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2C270B9-9433-71D6-23FC-6148968933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9285" y="2249055"/>
            <a:ext cx="2207832" cy="3235501"/>
          </a:xfrm>
          <a:prstGeom prst="rect">
            <a:avLst/>
          </a:prstGeom>
        </p:spPr>
      </p:pic>
      <p:sp>
        <p:nvSpPr>
          <p:cNvPr id="5" name="Title 48">
            <a:extLst>
              <a:ext uri="{FF2B5EF4-FFF2-40B4-BE49-F238E27FC236}">
                <a16:creationId xmlns:a16="http://schemas.microsoft.com/office/drawing/2014/main" id="{9F973CD4-F108-BEA8-FCB5-9EEC0206750E}"/>
              </a:ext>
            </a:extLst>
          </p:cNvPr>
          <p:cNvSpPr txBox="1">
            <a:spLocks/>
          </p:cNvSpPr>
          <p:nvPr/>
        </p:nvSpPr>
        <p:spPr>
          <a:xfrm>
            <a:off x="179451" y="6321375"/>
            <a:ext cx="2725580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ptos Display" panose="020B0004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2400" dirty="0" err="1">
                <a:ea typeface="+mn-ea"/>
                <a:cs typeface="Arial" panose="020B0604020202020204" pitchFamily="34" charset="0"/>
              </a:rPr>
              <a:t>Gweithgaredd</a:t>
            </a:r>
            <a:r>
              <a:rPr lang="en-US" sz="2400" dirty="0">
                <a:ea typeface="+mn-ea"/>
                <a:cs typeface="Arial" panose="020B0604020202020204" pitchFamily="34" charset="0"/>
              </a:rPr>
              <a:t> 2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7C3C2AC-D57F-ABBC-E745-BC2B16B57C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 dirty="0">
              <a:latin typeface="Arial" panose="020B0604020202020204" pitchFamily="34" charset="0"/>
            </a:endParaRPr>
          </a:p>
        </p:txBody>
      </p:sp>
      <p:sp>
        <p:nvSpPr>
          <p:cNvPr id="7" name="Title 14">
            <a:extLst>
              <a:ext uri="{FF2B5EF4-FFF2-40B4-BE49-F238E27FC236}">
                <a16:creationId xmlns:a16="http://schemas.microsoft.com/office/drawing/2014/main" id="{52906688-8E5B-20AE-8490-EB3882DFB813}"/>
              </a:ext>
            </a:extLst>
          </p:cNvPr>
          <p:cNvSpPr txBox="1">
            <a:spLocks/>
          </p:cNvSpPr>
          <p:nvPr/>
        </p:nvSpPr>
        <p:spPr>
          <a:xfrm>
            <a:off x="-348906" y="544086"/>
            <a:ext cx="9754163" cy="6463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en-GB" sz="3600" b="1" dirty="0" err="1">
                <a:solidFill>
                  <a:schemeClr val="bg1"/>
                </a:solidFill>
                <a:ea typeface="+mn-ea"/>
                <a:cs typeface="Segoe UI" panose="020B0502040204020203" pitchFamily="34" charset="0"/>
              </a:rPr>
              <a:t>Gweithgaredd</a:t>
            </a:r>
            <a:r>
              <a:rPr lang="en-GB" sz="3600" b="1" dirty="0">
                <a:solidFill>
                  <a:schemeClr val="bg1"/>
                </a:solidFill>
                <a:ea typeface="+mn-ea"/>
                <a:cs typeface="Segoe UI" panose="020B0502040204020203" pitchFamily="34" charset="0"/>
              </a:rPr>
              <a:t> 2: Beth </a:t>
            </a:r>
            <a:r>
              <a:rPr lang="en-GB" sz="3600" b="1" dirty="0" err="1">
                <a:solidFill>
                  <a:schemeClr val="bg1"/>
                </a:solidFill>
                <a:ea typeface="+mn-ea"/>
                <a:cs typeface="Segoe UI" panose="020B0502040204020203" pitchFamily="34" charset="0"/>
              </a:rPr>
              <a:t>yw</a:t>
            </a:r>
            <a:r>
              <a:rPr lang="en-GB" sz="3600" b="1" dirty="0">
                <a:solidFill>
                  <a:schemeClr val="bg1"/>
                </a:solidFill>
                <a:ea typeface="+mn-ea"/>
                <a:cs typeface="Segoe UI" panose="020B0502040204020203" pitchFamily="34" charset="0"/>
              </a:rPr>
              <a:t> </a:t>
            </a:r>
            <a:r>
              <a:rPr lang="en-GB" sz="3600" b="1" dirty="0" err="1">
                <a:solidFill>
                  <a:schemeClr val="bg1"/>
                </a:solidFill>
                <a:ea typeface="+mn-ea"/>
                <a:cs typeface="Segoe UI" panose="020B0502040204020203" pitchFamily="34" charset="0"/>
              </a:rPr>
              <a:t>fy</a:t>
            </a:r>
            <a:r>
              <a:rPr lang="en-GB" sz="3600" b="1" dirty="0">
                <a:solidFill>
                  <a:schemeClr val="bg1"/>
                </a:solidFill>
                <a:ea typeface="+mn-ea"/>
                <a:cs typeface="Segoe UI" panose="020B0502040204020203" pitchFamily="34" charset="0"/>
              </a:rPr>
              <a:t> </a:t>
            </a:r>
            <a:r>
              <a:rPr lang="en-GB" sz="3600" b="1" dirty="0" err="1">
                <a:solidFill>
                  <a:schemeClr val="bg1"/>
                </a:solidFill>
                <a:ea typeface="+mn-ea"/>
                <a:cs typeface="Segoe UI" panose="020B0502040204020203" pitchFamily="34" charset="0"/>
              </a:rPr>
              <a:t>rôl</a:t>
            </a:r>
            <a:r>
              <a:rPr lang="en-GB" sz="3600" b="1" dirty="0">
                <a:solidFill>
                  <a:schemeClr val="bg1"/>
                </a:solidFill>
                <a:ea typeface="+mn-ea"/>
                <a:cs typeface="Segoe UI" panose="020B0502040204020203" pitchFamily="34" charset="0"/>
              </a:rPr>
              <a:t> i? 2</a:t>
            </a:r>
            <a:endParaRPr lang="en-US" sz="3600" b="1" dirty="0">
              <a:solidFill>
                <a:schemeClr val="bg1"/>
              </a:solidFill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08064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DDC2B53-4844-DE53-3366-1C53DFEBE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1981938-EC27-7822-EAA7-9007DE27EF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 dirty="0">
              <a:latin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DE78210-044A-B284-42B6-99F64A251F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86E29CE-A40B-77D1-924A-19095D51B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38839">
            <a:off x="10146838" y="5168246"/>
            <a:ext cx="2523545" cy="1419494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437C24DB-7220-340F-14BF-8B6695D4F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144887">
            <a:off x="9783627" y="3424967"/>
            <a:ext cx="6128657" cy="510397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AFF7A09-AD81-7AC2-2521-D4024A43E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2870791" y="369526"/>
            <a:ext cx="13387219" cy="1042711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6D35BA4-FD8B-C611-FCE4-649A4645B42C}"/>
              </a:ext>
            </a:extLst>
          </p:cNvPr>
          <p:cNvSpPr txBox="1"/>
          <p:nvPr/>
        </p:nvSpPr>
        <p:spPr>
          <a:xfrm>
            <a:off x="4736278" y="2200015"/>
            <a:ext cx="5984042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5400" b="1" dirty="0">
                <a:solidFill>
                  <a:srgbClr val="1B1464"/>
                </a:solidFill>
                <a:latin typeface="Arial" panose="020B0604020202020204" pitchFamily="34" charset="0"/>
              </a:rPr>
              <a:t>Fe </a:t>
            </a:r>
            <a:r>
              <a:rPr lang="en-GB" sz="5400" b="1" dirty="0" err="1">
                <a:solidFill>
                  <a:srgbClr val="1B1464"/>
                </a:solidFill>
                <a:latin typeface="Arial" panose="020B0604020202020204" pitchFamily="34" charset="0"/>
              </a:rPr>
              <a:t>wnes</a:t>
            </a:r>
            <a:r>
              <a:rPr lang="en-GB" sz="5400" b="1" dirty="0">
                <a:solidFill>
                  <a:srgbClr val="1B1464"/>
                </a:solidFill>
                <a:latin typeface="Arial" panose="020B0604020202020204" pitchFamily="34" charset="0"/>
              </a:rPr>
              <a:t> </a:t>
            </a:r>
            <a:r>
              <a:rPr lang="en-GB" sz="5400" b="1" dirty="0" err="1">
                <a:solidFill>
                  <a:srgbClr val="1B1464"/>
                </a:solidFill>
                <a:latin typeface="Arial" panose="020B0604020202020204" pitchFamily="34" charset="0"/>
              </a:rPr>
              <a:t>innau</a:t>
            </a:r>
            <a:r>
              <a:rPr lang="en-GB" sz="5400" b="1" dirty="0">
                <a:solidFill>
                  <a:srgbClr val="1B1464"/>
                </a:solidFill>
                <a:latin typeface="Arial" panose="020B0604020202020204" pitchFamily="34" charset="0"/>
              </a:rPr>
              <a:t> </a:t>
            </a:r>
            <a:r>
              <a:rPr lang="en-GB" sz="5400" b="1" dirty="0" err="1">
                <a:solidFill>
                  <a:srgbClr val="1B1464"/>
                </a:solidFill>
                <a:latin typeface="Arial" panose="020B0604020202020204" pitchFamily="34" charset="0"/>
              </a:rPr>
              <a:t>alw'r</a:t>
            </a:r>
            <a:r>
              <a:rPr lang="en-GB" sz="5400" b="1" dirty="0">
                <a:solidFill>
                  <a:srgbClr val="1B1464"/>
                </a:solidFill>
                <a:latin typeface="Arial" panose="020B0604020202020204" pitchFamily="34" charset="0"/>
              </a:rPr>
              <a:t> </a:t>
            </a:r>
            <a:r>
              <a:rPr lang="en-GB" sz="5400" b="1" dirty="0" err="1">
                <a:solidFill>
                  <a:srgbClr val="1B1464"/>
                </a:solidFill>
                <a:latin typeface="Arial" panose="020B0604020202020204" pitchFamily="34" charset="0"/>
              </a:rPr>
              <a:t>enw</a:t>
            </a:r>
            <a:r>
              <a:rPr lang="en-GB" sz="5400" b="1" dirty="0">
                <a:solidFill>
                  <a:srgbClr val="1B1464"/>
                </a:solidFill>
                <a:latin typeface="Arial" panose="020B0604020202020204" pitchFamily="34" charset="0"/>
              </a:rPr>
              <a:t> </a:t>
            </a:r>
            <a:r>
              <a:rPr lang="en-GB" sz="5400" b="1" dirty="0" err="1">
                <a:solidFill>
                  <a:srgbClr val="1B1464"/>
                </a:solidFill>
                <a:latin typeface="Arial" panose="020B0604020202020204" pitchFamily="34" charset="0"/>
              </a:rPr>
              <a:t>cas</a:t>
            </a:r>
            <a:r>
              <a:rPr lang="en-GB" sz="5400" b="1" dirty="0">
                <a:solidFill>
                  <a:srgbClr val="1B1464"/>
                </a:solidFill>
                <a:latin typeface="Arial" panose="020B0604020202020204" pitchFamily="34" charset="0"/>
              </a:rPr>
              <a:t> pan </a:t>
            </a:r>
            <a:r>
              <a:rPr lang="en-GB" sz="5400" b="1" dirty="0" err="1">
                <a:solidFill>
                  <a:srgbClr val="1B1464"/>
                </a:solidFill>
                <a:latin typeface="Arial" panose="020B0604020202020204" pitchFamily="34" charset="0"/>
              </a:rPr>
              <a:t>wnes</a:t>
            </a:r>
            <a:r>
              <a:rPr lang="en-GB" sz="5400" b="1" dirty="0">
                <a:solidFill>
                  <a:srgbClr val="1B1464"/>
                </a:solidFill>
                <a:latin typeface="Arial" panose="020B0604020202020204" pitchFamily="34" charset="0"/>
              </a:rPr>
              <a:t> </a:t>
            </a:r>
            <a:r>
              <a:rPr lang="en-GB" sz="5400" b="1" dirty="0" err="1">
                <a:solidFill>
                  <a:srgbClr val="1B1464"/>
                </a:solidFill>
                <a:latin typeface="Arial" panose="020B0604020202020204" pitchFamily="34" charset="0"/>
              </a:rPr>
              <a:t>i</a:t>
            </a:r>
            <a:r>
              <a:rPr lang="en-GB" sz="5400" b="1" dirty="0">
                <a:solidFill>
                  <a:srgbClr val="1B1464"/>
                </a:solidFill>
                <a:latin typeface="Arial" panose="020B0604020202020204" pitchFamily="34" charset="0"/>
              </a:rPr>
              <a:t> </a:t>
            </a:r>
            <a:r>
              <a:rPr lang="en-GB" sz="5400" b="1" dirty="0" err="1">
                <a:solidFill>
                  <a:srgbClr val="1B1464"/>
                </a:solidFill>
                <a:latin typeface="Arial" panose="020B0604020202020204" pitchFamily="34" charset="0"/>
              </a:rPr>
              <a:t>ei</a:t>
            </a:r>
            <a:r>
              <a:rPr lang="en-GB" sz="5400" b="1" dirty="0">
                <a:solidFill>
                  <a:srgbClr val="1B1464"/>
                </a:solidFill>
                <a:latin typeface="Arial" panose="020B0604020202020204" pitchFamily="34" charset="0"/>
              </a:rPr>
              <a:t> </a:t>
            </a:r>
            <a:r>
              <a:rPr lang="en-GB" sz="5400" b="1" dirty="0" err="1">
                <a:solidFill>
                  <a:srgbClr val="1B1464"/>
                </a:solidFill>
                <a:latin typeface="Arial" panose="020B0604020202020204" pitchFamily="34" charset="0"/>
              </a:rPr>
              <a:t>glywed</a:t>
            </a:r>
            <a:endParaRPr lang="en-GB" sz="5400" b="1" dirty="0">
              <a:solidFill>
                <a:srgbClr val="1B1464"/>
              </a:solidFill>
              <a:latin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8865191-22D8-BB81-C2D3-46266C6B96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8885" y="-755337"/>
            <a:ext cx="6176817" cy="347446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B43F32C-E61B-16DA-E6E8-30F53498BF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7733" y="2349919"/>
            <a:ext cx="2207832" cy="3235501"/>
          </a:xfrm>
          <a:prstGeom prst="rect">
            <a:avLst/>
          </a:prstGeom>
        </p:spPr>
      </p:pic>
      <p:sp>
        <p:nvSpPr>
          <p:cNvPr id="5" name="Title 48">
            <a:extLst>
              <a:ext uri="{FF2B5EF4-FFF2-40B4-BE49-F238E27FC236}">
                <a16:creationId xmlns:a16="http://schemas.microsoft.com/office/drawing/2014/main" id="{B4B71F15-C71F-BE4C-6F83-B2AC681CD2FE}"/>
              </a:ext>
            </a:extLst>
          </p:cNvPr>
          <p:cNvSpPr txBox="1">
            <a:spLocks/>
          </p:cNvSpPr>
          <p:nvPr/>
        </p:nvSpPr>
        <p:spPr>
          <a:xfrm>
            <a:off x="179451" y="6321375"/>
            <a:ext cx="2725580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ptos Display" panose="020B0004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2400" dirty="0" err="1">
                <a:ea typeface="+mn-ea"/>
                <a:cs typeface="Arial" panose="020B0604020202020204" pitchFamily="34" charset="0"/>
              </a:rPr>
              <a:t>Gweithgaredd</a:t>
            </a:r>
            <a:r>
              <a:rPr lang="en-US" sz="2400" dirty="0">
                <a:ea typeface="+mn-ea"/>
                <a:cs typeface="Arial" panose="020B0604020202020204" pitchFamily="34" charset="0"/>
              </a:rPr>
              <a:t> 2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797F3DE-0810-C1C8-A04F-1A21961A4B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 dirty="0">
              <a:latin typeface="Arial" panose="020B0604020202020204" pitchFamily="34" charset="0"/>
            </a:endParaRPr>
          </a:p>
        </p:txBody>
      </p:sp>
      <p:sp>
        <p:nvSpPr>
          <p:cNvPr id="7" name="Title 14">
            <a:extLst>
              <a:ext uri="{FF2B5EF4-FFF2-40B4-BE49-F238E27FC236}">
                <a16:creationId xmlns:a16="http://schemas.microsoft.com/office/drawing/2014/main" id="{DD3ED8DB-E39A-CC17-BD89-D768EF9B1CFE}"/>
              </a:ext>
            </a:extLst>
          </p:cNvPr>
          <p:cNvSpPr txBox="1">
            <a:spLocks/>
          </p:cNvSpPr>
          <p:nvPr/>
        </p:nvSpPr>
        <p:spPr>
          <a:xfrm>
            <a:off x="-348906" y="544086"/>
            <a:ext cx="9754163" cy="6463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en-GB" sz="3600" b="1" dirty="0" err="1">
                <a:solidFill>
                  <a:schemeClr val="bg1"/>
                </a:solidFill>
                <a:ea typeface="+mn-ea"/>
                <a:cs typeface="Segoe UI" panose="020B0502040204020203" pitchFamily="34" charset="0"/>
              </a:rPr>
              <a:t>Gweithgaredd</a:t>
            </a:r>
            <a:r>
              <a:rPr lang="en-GB" sz="3600" b="1" dirty="0">
                <a:solidFill>
                  <a:schemeClr val="bg1"/>
                </a:solidFill>
                <a:ea typeface="+mn-ea"/>
                <a:cs typeface="Segoe UI" panose="020B0502040204020203" pitchFamily="34" charset="0"/>
              </a:rPr>
              <a:t> 2: Beth </a:t>
            </a:r>
            <a:r>
              <a:rPr lang="en-GB" sz="3600" b="1" dirty="0" err="1">
                <a:solidFill>
                  <a:schemeClr val="bg1"/>
                </a:solidFill>
                <a:ea typeface="+mn-ea"/>
                <a:cs typeface="Segoe UI" panose="020B0502040204020203" pitchFamily="34" charset="0"/>
              </a:rPr>
              <a:t>yw</a:t>
            </a:r>
            <a:r>
              <a:rPr lang="en-GB" sz="3600" b="1" dirty="0">
                <a:solidFill>
                  <a:schemeClr val="bg1"/>
                </a:solidFill>
                <a:ea typeface="+mn-ea"/>
                <a:cs typeface="Segoe UI" panose="020B0502040204020203" pitchFamily="34" charset="0"/>
              </a:rPr>
              <a:t> </a:t>
            </a:r>
            <a:r>
              <a:rPr lang="en-GB" sz="3600" b="1" dirty="0" err="1">
                <a:solidFill>
                  <a:schemeClr val="bg1"/>
                </a:solidFill>
                <a:ea typeface="+mn-ea"/>
                <a:cs typeface="Segoe UI" panose="020B0502040204020203" pitchFamily="34" charset="0"/>
              </a:rPr>
              <a:t>fy</a:t>
            </a:r>
            <a:r>
              <a:rPr lang="en-GB" sz="3600" b="1" dirty="0">
                <a:solidFill>
                  <a:schemeClr val="bg1"/>
                </a:solidFill>
                <a:ea typeface="+mn-ea"/>
                <a:cs typeface="Segoe UI" panose="020B0502040204020203" pitchFamily="34" charset="0"/>
              </a:rPr>
              <a:t> </a:t>
            </a:r>
            <a:r>
              <a:rPr lang="en-GB" sz="3600" b="1" dirty="0" err="1">
                <a:solidFill>
                  <a:schemeClr val="bg1"/>
                </a:solidFill>
                <a:ea typeface="+mn-ea"/>
                <a:cs typeface="Segoe UI" panose="020B0502040204020203" pitchFamily="34" charset="0"/>
              </a:rPr>
              <a:t>rôl</a:t>
            </a:r>
            <a:r>
              <a:rPr lang="en-GB" sz="3600" b="1" dirty="0">
                <a:solidFill>
                  <a:schemeClr val="bg1"/>
                </a:solidFill>
                <a:ea typeface="+mn-ea"/>
                <a:cs typeface="Segoe UI" panose="020B0502040204020203" pitchFamily="34" charset="0"/>
              </a:rPr>
              <a:t> i? 3</a:t>
            </a:r>
            <a:endParaRPr lang="en-US" sz="3600" b="1" dirty="0">
              <a:solidFill>
                <a:schemeClr val="bg1"/>
              </a:solidFill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42903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7F692A1-8E64-5F1A-A425-2EDD32E24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BDDF02C-C06F-0CEA-B912-45F881DCC1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 dirty="0">
              <a:latin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219D006-5F42-DF3A-8622-FFE070AB0B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434F7DE-72A5-CBAD-4C8F-6D5ACC4A2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38839">
            <a:off x="10146838" y="5168246"/>
            <a:ext cx="2523545" cy="1419494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C025C0CF-BA61-63D7-4282-4411DEC6FD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144887">
            <a:off x="9783627" y="3424967"/>
            <a:ext cx="6128657" cy="510397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618A931-7EA4-38F5-03E6-B4D03A67ED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2870791" y="369526"/>
            <a:ext cx="13387219" cy="1042711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105D03B-9F2B-1D32-EE2E-5B7DDF027492}"/>
              </a:ext>
            </a:extLst>
          </p:cNvPr>
          <p:cNvSpPr txBox="1"/>
          <p:nvPr/>
        </p:nvSpPr>
        <p:spPr>
          <a:xfrm>
            <a:off x="4332929" y="2425772"/>
            <a:ext cx="6974838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5400" b="1" dirty="0">
                <a:solidFill>
                  <a:srgbClr val="1B1464"/>
                </a:solidFill>
                <a:latin typeface="Arial" panose="020B0604020202020204" pitchFamily="34" charset="0"/>
              </a:rPr>
              <a:t>Fe </a:t>
            </a:r>
            <a:r>
              <a:rPr lang="en-GB" sz="5400" b="1" dirty="0" err="1">
                <a:solidFill>
                  <a:srgbClr val="1B1464"/>
                </a:solidFill>
                <a:latin typeface="Arial" panose="020B0604020202020204" pitchFamily="34" charset="0"/>
              </a:rPr>
              <a:t>wnes</a:t>
            </a:r>
            <a:r>
              <a:rPr lang="en-GB" sz="5400" b="1" dirty="0">
                <a:solidFill>
                  <a:srgbClr val="1B1464"/>
                </a:solidFill>
                <a:latin typeface="Arial" panose="020B0604020202020204" pitchFamily="34" charset="0"/>
              </a:rPr>
              <a:t> </a:t>
            </a:r>
            <a:r>
              <a:rPr lang="en-GB" sz="5400" b="1" dirty="0" err="1">
                <a:solidFill>
                  <a:srgbClr val="1B1464"/>
                </a:solidFill>
                <a:latin typeface="Arial" panose="020B0604020202020204" pitchFamily="34" charset="0"/>
              </a:rPr>
              <a:t>i</a:t>
            </a:r>
            <a:r>
              <a:rPr lang="en-GB" sz="5400" b="1" dirty="0">
                <a:solidFill>
                  <a:srgbClr val="1B1464"/>
                </a:solidFill>
                <a:latin typeface="Arial" panose="020B0604020202020204" pitchFamily="34" charset="0"/>
              </a:rPr>
              <a:t> </a:t>
            </a:r>
            <a:r>
              <a:rPr lang="en-GB" sz="5400" b="1" dirty="0" err="1">
                <a:solidFill>
                  <a:srgbClr val="1B1464"/>
                </a:solidFill>
                <a:latin typeface="Arial" panose="020B0604020202020204" pitchFamily="34" charset="0"/>
              </a:rPr>
              <a:t>chwerthin</a:t>
            </a:r>
            <a:r>
              <a:rPr lang="en-GB" sz="5400" b="1" dirty="0">
                <a:solidFill>
                  <a:srgbClr val="1B1464"/>
                </a:solidFill>
                <a:latin typeface="Arial" panose="020B0604020202020204" pitchFamily="34" charset="0"/>
              </a:rPr>
              <a:t> pan </a:t>
            </a:r>
            <a:r>
              <a:rPr lang="en-GB" sz="5400" b="1" dirty="0" err="1">
                <a:solidFill>
                  <a:srgbClr val="1B1464"/>
                </a:solidFill>
                <a:latin typeface="Arial" panose="020B0604020202020204" pitchFamily="34" charset="0"/>
              </a:rPr>
              <a:t>glywais</a:t>
            </a:r>
            <a:r>
              <a:rPr lang="en-GB" sz="5400" b="1" dirty="0">
                <a:solidFill>
                  <a:srgbClr val="1B1464"/>
                </a:solidFill>
                <a:latin typeface="Arial" panose="020B0604020202020204" pitchFamily="34" charset="0"/>
              </a:rPr>
              <a:t> </a:t>
            </a:r>
            <a:r>
              <a:rPr lang="en-GB" sz="5400" b="1" dirty="0" err="1">
                <a:solidFill>
                  <a:srgbClr val="1B1464"/>
                </a:solidFill>
                <a:latin typeface="Arial" panose="020B0604020202020204" pitchFamily="34" charset="0"/>
              </a:rPr>
              <a:t>rhywun</a:t>
            </a:r>
            <a:r>
              <a:rPr lang="en-GB" sz="5400" b="1" dirty="0">
                <a:solidFill>
                  <a:srgbClr val="1B1464"/>
                </a:solidFill>
                <a:latin typeface="Arial" panose="020B0604020202020204" pitchFamily="34" charset="0"/>
              </a:rPr>
              <a:t> </a:t>
            </a:r>
            <a:r>
              <a:rPr lang="en-GB" sz="5400" b="1" dirty="0" err="1">
                <a:solidFill>
                  <a:srgbClr val="1B1464"/>
                </a:solidFill>
                <a:latin typeface="Arial" panose="020B0604020202020204" pitchFamily="34" charset="0"/>
              </a:rPr>
              <a:t>yn</a:t>
            </a:r>
            <a:r>
              <a:rPr lang="en-GB" sz="5400" b="1" dirty="0">
                <a:solidFill>
                  <a:srgbClr val="1B1464"/>
                </a:solidFill>
                <a:latin typeface="Arial" panose="020B0604020202020204" pitchFamily="34" charset="0"/>
              </a:rPr>
              <a:t> </a:t>
            </a:r>
            <a:r>
              <a:rPr lang="en-GB" sz="5400" b="1" dirty="0" err="1">
                <a:solidFill>
                  <a:srgbClr val="1B1464"/>
                </a:solidFill>
                <a:latin typeface="Arial" panose="020B0604020202020204" pitchFamily="34" charset="0"/>
              </a:rPr>
              <a:t>galw’r</a:t>
            </a:r>
            <a:r>
              <a:rPr lang="en-GB" sz="5400" b="1" dirty="0">
                <a:solidFill>
                  <a:srgbClr val="1B1464"/>
                </a:solidFill>
                <a:latin typeface="Arial" panose="020B0604020202020204" pitchFamily="34" charset="0"/>
              </a:rPr>
              <a:t> </a:t>
            </a:r>
            <a:r>
              <a:rPr lang="en-GB" sz="5400" b="1" dirty="0" err="1">
                <a:solidFill>
                  <a:srgbClr val="1B1464"/>
                </a:solidFill>
                <a:latin typeface="Arial" panose="020B0604020202020204" pitchFamily="34" charset="0"/>
              </a:rPr>
              <a:t>enw</a:t>
            </a:r>
            <a:r>
              <a:rPr lang="en-GB" sz="5400" b="1" dirty="0">
                <a:solidFill>
                  <a:srgbClr val="1B1464"/>
                </a:solidFill>
                <a:latin typeface="Arial" panose="020B0604020202020204" pitchFamily="34" charset="0"/>
              </a:rPr>
              <a:t> </a:t>
            </a:r>
            <a:r>
              <a:rPr lang="en-GB" sz="5400" b="1" dirty="0" err="1">
                <a:solidFill>
                  <a:srgbClr val="1B1464"/>
                </a:solidFill>
                <a:latin typeface="Arial" panose="020B0604020202020204" pitchFamily="34" charset="0"/>
              </a:rPr>
              <a:t>cas</a:t>
            </a:r>
            <a:endParaRPr lang="en-GB" sz="5400" b="1" dirty="0">
              <a:solidFill>
                <a:srgbClr val="1B1464"/>
              </a:solidFill>
              <a:latin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C7A8E94-556E-8E84-6709-576BF896F8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8885" y="-755337"/>
            <a:ext cx="6176817" cy="347446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05F29DC-1A06-0F7B-D8D5-F13611AFF0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0373" y="2100682"/>
            <a:ext cx="2207832" cy="3235501"/>
          </a:xfrm>
          <a:prstGeom prst="rect">
            <a:avLst/>
          </a:prstGeom>
        </p:spPr>
      </p:pic>
      <p:sp>
        <p:nvSpPr>
          <p:cNvPr id="5" name="Title 48">
            <a:extLst>
              <a:ext uri="{FF2B5EF4-FFF2-40B4-BE49-F238E27FC236}">
                <a16:creationId xmlns:a16="http://schemas.microsoft.com/office/drawing/2014/main" id="{A0E0132F-15FF-FF6D-A415-B224E122298C}"/>
              </a:ext>
            </a:extLst>
          </p:cNvPr>
          <p:cNvSpPr txBox="1">
            <a:spLocks/>
          </p:cNvSpPr>
          <p:nvPr/>
        </p:nvSpPr>
        <p:spPr>
          <a:xfrm>
            <a:off x="179451" y="6321375"/>
            <a:ext cx="2725580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ptos Display" panose="020B0004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2400" dirty="0" err="1">
                <a:ea typeface="+mn-ea"/>
                <a:cs typeface="Arial" panose="020B0604020202020204" pitchFamily="34" charset="0"/>
              </a:rPr>
              <a:t>Gweithgaredd</a:t>
            </a:r>
            <a:r>
              <a:rPr lang="en-US" sz="2400" dirty="0">
                <a:ea typeface="+mn-ea"/>
                <a:cs typeface="Arial" panose="020B0604020202020204" pitchFamily="34" charset="0"/>
              </a:rPr>
              <a:t> 2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758ABF0-DCF1-BDAD-1832-9A65F7BB47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 dirty="0">
              <a:latin typeface="Arial" panose="020B0604020202020204" pitchFamily="34" charset="0"/>
            </a:endParaRPr>
          </a:p>
        </p:txBody>
      </p:sp>
      <p:sp>
        <p:nvSpPr>
          <p:cNvPr id="7" name="Title 14">
            <a:extLst>
              <a:ext uri="{FF2B5EF4-FFF2-40B4-BE49-F238E27FC236}">
                <a16:creationId xmlns:a16="http://schemas.microsoft.com/office/drawing/2014/main" id="{3D2D7133-D242-3306-07DA-851CDDA2539D}"/>
              </a:ext>
            </a:extLst>
          </p:cNvPr>
          <p:cNvSpPr txBox="1">
            <a:spLocks/>
          </p:cNvSpPr>
          <p:nvPr/>
        </p:nvSpPr>
        <p:spPr>
          <a:xfrm>
            <a:off x="-348906" y="544086"/>
            <a:ext cx="9754163" cy="6463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en-GB" sz="3600" b="1" dirty="0" err="1">
                <a:solidFill>
                  <a:schemeClr val="bg1"/>
                </a:solidFill>
                <a:ea typeface="+mn-ea"/>
                <a:cs typeface="Segoe UI" panose="020B0502040204020203" pitchFamily="34" charset="0"/>
              </a:rPr>
              <a:t>Gweithgaredd</a:t>
            </a:r>
            <a:r>
              <a:rPr lang="en-GB" sz="3600" b="1" dirty="0">
                <a:solidFill>
                  <a:schemeClr val="bg1"/>
                </a:solidFill>
                <a:ea typeface="+mn-ea"/>
                <a:cs typeface="Segoe UI" panose="020B0502040204020203" pitchFamily="34" charset="0"/>
              </a:rPr>
              <a:t> 2: Beth </a:t>
            </a:r>
            <a:r>
              <a:rPr lang="en-GB" sz="3600" b="1" dirty="0" err="1">
                <a:solidFill>
                  <a:schemeClr val="bg1"/>
                </a:solidFill>
                <a:ea typeface="+mn-ea"/>
                <a:cs typeface="Segoe UI" panose="020B0502040204020203" pitchFamily="34" charset="0"/>
              </a:rPr>
              <a:t>yw</a:t>
            </a:r>
            <a:r>
              <a:rPr lang="en-GB" sz="3600" b="1" dirty="0">
                <a:solidFill>
                  <a:schemeClr val="bg1"/>
                </a:solidFill>
                <a:ea typeface="+mn-ea"/>
                <a:cs typeface="Segoe UI" panose="020B0502040204020203" pitchFamily="34" charset="0"/>
              </a:rPr>
              <a:t> </a:t>
            </a:r>
            <a:r>
              <a:rPr lang="en-GB" sz="3600" b="1" dirty="0" err="1">
                <a:solidFill>
                  <a:schemeClr val="bg1"/>
                </a:solidFill>
                <a:ea typeface="+mn-ea"/>
                <a:cs typeface="Segoe UI" panose="020B0502040204020203" pitchFamily="34" charset="0"/>
              </a:rPr>
              <a:t>fy</a:t>
            </a:r>
            <a:r>
              <a:rPr lang="en-GB" sz="3600" b="1" dirty="0">
                <a:solidFill>
                  <a:schemeClr val="bg1"/>
                </a:solidFill>
                <a:ea typeface="+mn-ea"/>
                <a:cs typeface="Segoe UI" panose="020B0502040204020203" pitchFamily="34" charset="0"/>
              </a:rPr>
              <a:t> </a:t>
            </a:r>
            <a:r>
              <a:rPr lang="en-GB" sz="3600" b="1" dirty="0" err="1">
                <a:solidFill>
                  <a:schemeClr val="bg1"/>
                </a:solidFill>
                <a:ea typeface="+mn-ea"/>
                <a:cs typeface="Segoe UI" panose="020B0502040204020203" pitchFamily="34" charset="0"/>
              </a:rPr>
              <a:t>rôl</a:t>
            </a:r>
            <a:r>
              <a:rPr lang="en-GB" sz="3600" b="1" dirty="0">
                <a:solidFill>
                  <a:schemeClr val="bg1"/>
                </a:solidFill>
                <a:ea typeface="+mn-ea"/>
                <a:cs typeface="Segoe UI" panose="020B0502040204020203" pitchFamily="34" charset="0"/>
              </a:rPr>
              <a:t> i? 4</a:t>
            </a:r>
            <a:endParaRPr lang="en-US" sz="3600" b="1" dirty="0">
              <a:solidFill>
                <a:schemeClr val="bg1"/>
              </a:solidFill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49348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C530946-33FD-7488-150F-1C610C76D3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9B0FD90-5FC2-2177-D267-418FC7A9A0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 dirty="0">
              <a:latin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1C0C7FD-2149-B9EE-30AF-A919FC1ED7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0DB79F6-CB80-4740-ECB5-8F234D4B16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38839">
            <a:off x="10146838" y="5168246"/>
            <a:ext cx="2523545" cy="1419494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CB4681E4-4FEE-8EEB-B003-398020F509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144887">
            <a:off x="9783627" y="3424967"/>
            <a:ext cx="6128657" cy="510397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4286641-26C1-80E5-937D-4A0A7D0E50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2870791" y="369526"/>
            <a:ext cx="13387219" cy="1042711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7306BA2-C413-8040-518D-5F2AE6AB15F4}"/>
              </a:ext>
            </a:extLst>
          </p:cNvPr>
          <p:cNvSpPr txBox="1"/>
          <p:nvPr/>
        </p:nvSpPr>
        <p:spPr>
          <a:xfrm>
            <a:off x="4181864" y="2240949"/>
            <a:ext cx="6173831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5400" b="1" dirty="0">
                <a:solidFill>
                  <a:srgbClr val="1B1464"/>
                </a:solidFill>
                <a:latin typeface="Arial" panose="020B0604020202020204" pitchFamily="34" charset="0"/>
              </a:rPr>
              <a:t>Fe </a:t>
            </a:r>
            <a:r>
              <a:rPr lang="en-GB" sz="5400" b="1" dirty="0" err="1">
                <a:solidFill>
                  <a:srgbClr val="1B1464"/>
                </a:solidFill>
                <a:latin typeface="Arial" panose="020B0604020202020204" pitchFamily="34" charset="0"/>
              </a:rPr>
              <a:t>glywais</a:t>
            </a:r>
            <a:r>
              <a:rPr lang="en-GB" sz="5400" b="1" dirty="0">
                <a:solidFill>
                  <a:srgbClr val="1B1464"/>
                </a:solidFill>
                <a:latin typeface="Arial" panose="020B0604020202020204" pitchFamily="34" charset="0"/>
              </a:rPr>
              <a:t> </a:t>
            </a:r>
            <a:r>
              <a:rPr lang="en-GB" sz="5400" b="1" dirty="0" err="1">
                <a:solidFill>
                  <a:srgbClr val="1B1464"/>
                </a:solidFill>
                <a:latin typeface="Arial" panose="020B0604020202020204" pitchFamily="34" charset="0"/>
              </a:rPr>
              <a:t>i’r</a:t>
            </a:r>
            <a:r>
              <a:rPr lang="en-GB" sz="5400" b="1" dirty="0">
                <a:solidFill>
                  <a:srgbClr val="1B1464"/>
                </a:solidFill>
                <a:latin typeface="Arial" panose="020B0604020202020204" pitchFamily="34" charset="0"/>
              </a:rPr>
              <a:t> </a:t>
            </a:r>
            <a:r>
              <a:rPr lang="en-GB" sz="5400" b="1" dirty="0" err="1">
                <a:solidFill>
                  <a:srgbClr val="1B1464"/>
                </a:solidFill>
                <a:latin typeface="Arial" panose="020B0604020202020204" pitchFamily="34" charset="0"/>
              </a:rPr>
              <a:t>enw</a:t>
            </a:r>
            <a:r>
              <a:rPr lang="en-GB" sz="5400" b="1" dirty="0">
                <a:solidFill>
                  <a:srgbClr val="1B1464"/>
                </a:solidFill>
                <a:latin typeface="Arial" panose="020B0604020202020204" pitchFamily="34" charset="0"/>
              </a:rPr>
              <a:t> </a:t>
            </a:r>
            <a:r>
              <a:rPr lang="en-GB" sz="5400" b="1" dirty="0" err="1">
                <a:solidFill>
                  <a:srgbClr val="1B1464"/>
                </a:solidFill>
                <a:latin typeface="Arial" panose="020B0604020202020204" pitchFamily="34" charset="0"/>
              </a:rPr>
              <a:t>cas</a:t>
            </a:r>
            <a:r>
              <a:rPr lang="en-GB" sz="5400" b="1" dirty="0">
                <a:solidFill>
                  <a:srgbClr val="1B1464"/>
                </a:solidFill>
                <a:latin typeface="Arial" panose="020B0604020202020204" pitchFamily="34" charset="0"/>
              </a:rPr>
              <a:t> </a:t>
            </a:r>
            <a:r>
              <a:rPr lang="en-GB" sz="5400" b="1" dirty="0" err="1">
                <a:solidFill>
                  <a:srgbClr val="1B1464"/>
                </a:solidFill>
                <a:latin typeface="Arial" panose="020B0604020202020204" pitchFamily="34" charset="0"/>
              </a:rPr>
              <a:t>ond</a:t>
            </a:r>
            <a:r>
              <a:rPr lang="en-GB" sz="5400" b="1" dirty="0">
                <a:solidFill>
                  <a:srgbClr val="1B1464"/>
                </a:solidFill>
                <a:latin typeface="Arial" panose="020B0604020202020204" pitchFamily="34" charset="0"/>
              </a:rPr>
              <a:t> mi </a:t>
            </a:r>
            <a:r>
              <a:rPr lang="en-GB" sz="5400" b="1" dirty="0" err="1">
                <a:solidFill>
                  <a:srgbClr val="1B1464"/>
                </a:solidFill>
                <a:latin typeface="Arial" panose="020B0604020202020204" pitchFamily="34" charset="0"/>
              </a:rPr>
              <a:t>wnes</a:t>
            </a:r>
            <a:r>
              <a:rPr lang="en-GB" sz="5400" b="1" dirty="0">
                <a:solidFill>
                  <a:srgbClr val="1B1464"/>
                </a:solidFill>
                <a:latin typeface="Arial" panose="020B0604020202020204" pitchFamily="34" charset="0"/>
              </a:rPr>
              <a:t> </a:t>
            </a:r>
            <a:r>
              <a:rPr lang="en-GB" sz="5400" b="1" dirty="0" err="1">
                <a:solidFill>
                  <a:srgbClr val="1B1464"/>
                </a:solidFill>
                <a:latin typeface="Arial" panose="020B0604020202020204" pitchFamily="34" charset="0"/>
              </a:rPr>
              <a:t>i</a:t>
            </a:r>
            <a:r>
              <a:rPr lang="en-GB" sz="5400" b="1" dirty="0">
                <a:solidFill>
                  <a:srgbClr val="1B1464"/>
                </a:solidFill>
                <a:latin typeface="Arial" panose="020B0604020202020204" pitchFamily="34" charset="0"/>
              </a:rPr>
              <a:t> </a:t>
            </a:r>
            <a:r>
              <a:rPr lang="en-GB" sz="5400" b="1" dirty="0" err="1">
                <a:solidFill>
                  <a:srgbClr val="1B1464"/>
                </a:solidFill>
                <a:latin typeface="Arial" panose="020B0604020202020204" pitchFamily="34" charset="0"/>
              </a:rPr>
              <a:t>ei</a:t>
            </a:r>
            <a:r>
              <a:rPr lang="en-GB" sz="5400" b="1" dirty="0">
                <a:solidFill>
                  <a:srgbClr val="1B1464"/>
                </a:solidFill>
                <a:latin typeface="Arial" panose="020B0604020202020204" pitchFamily="34" charset="0"/>
              </a:rPr>
              <a:t> </a:t>
            </a:r>
            <a:r>
              <a:rPr lang="en-GB" sz="5400" b="1" dirty="0" err="1">
                <a:solidFill>
                  <a:srgbClr val="1B1464"/>
                </a:solidFill>
                <a:latin typeface="Arial" panose="020B0604020202020204" pitchFamily="34" charset="0"/>
              </a:rPr>
              <a:t>anwybyddu</a:t>
            </a:r>
            <a:endParaRPr lang="en-GB" sz="5400" b="1" dirty="0">
              <a:solidFill>
                <a:srgbClr val="1B1464"/>
              </a:solidFill>
              <a:latin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F0EB590-A33C-DB8C-3EC9-9456C65ED1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8885" y="-755337"/>
            <a:ext cx="6176817" cy="347446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B95C117-A123-D0E6-A069-0095638E28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9825" y="2062414"/>
            <a:ext cx="2207832" cy="3235501"/>
          </a:xfrm>
          <a:prstGeom prst="rect">
            <a:avLst/>
          </a:prstGeom>
        </p:spPr>
      </p:pic>
      <p:sp>
        <p:nvSpPr>
          <p:cNvPr id="4" name="Title 48">
            <a:extLst>
              <a:ext uri="{FF2B5EF4-FFF2-40B4-BE49-F238E27FC236}">
                <a16:creationId xmlns:a16="http://schemas.microsoft.com/office/drawing/2014/main" id="{CF1FF586-8865-CBA5-D420-C53B8FE84C4A}"/>
              </a:ext>
            </a:extLst>
          </p:cNvPr>
          <p:cNvSpPr txBox="1">
            <a:spLocks/>
          </p:cNvSpPr>
          <p:nvPr/>
        </p:nvSpPr>
        <p:spPr>
          <a:xfrm>
            <a:off x="179451" y="6321375"/>
            <a:ext cx="2725580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ptos Display" panose="020B0004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2400" dirty="0" err="1">
                <a:ea typeface="+mn-ea"/>
                <a:cs typeface="Arial" panose="020B0604020202020204" pitchFamily="34" charset="0"/>
              </a:rPr>
              <a:t>Gweithgaredd</a:t>
            </a:r>
            <a:r>
              <a:rPr lang="en-US" sz="2400" dirty="0">
                <a:ea typeface="+mn-ea"/>
                <a:cs typeface="Arial" panose="020B0604020202020204" pitchFamily="34" charset="0"/>
              </a:rPr>
              <a:t> 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3D3FC9B-FD6F-AECC-6E76-9E187EB426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 dirty="0">
              <a:latin typeface="Arial" panose="020B0604020202020204" pitchFamily="34" charset="0"/>
            </a:endParaRPr>
          </a:p>
        </p:txBody>
      </p:sp>
      <p:sp>
        <p:nvSpPr>
          <p:cNvPr id="7" name="Title 14">
            <a:extLst>
              <a:ext uri="{FF2B5EF4-FFF2-40B4-BE49-F238E27FC236}">
                <a16:creationId xmlns:a16="http://schemas.microsoft.com/office/drawing/2014/main" id="{F32C7D1B-8C59-740B-5587-ECDF0111FF83}"/>
              </a:ext>
            </a:extLst>
          </p:cNvPr>
          <p:cNvSpPr txBox="1">
            <a:spLocks/>
          </p:cNvSpPr>
          <p:nvPr/>
        </p:nvSpPr>
        <p:spPr>
          <a:xfrm>
            <a:off x="-348906" y="544086"/>
            <a:ext cx="9754163" cy="6463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en-GB" sz="3600" b="1" dirty="0" err="1">
                <a:solidFill>
                  <a:schemeClr val="bg1"/>
                </a:solidFill>
                <a:ea typeface="+mn-ea"/>
                <a:cs typeface="Segoe UI" panose="020B0502040204020203" pitchFamily="34" charset="0"/>
              </a:rPr>
              <a:t>Gweithgaredd</a:t>
            </a:r>
            <a:r>
              <a:rPr lang="en-GB" sz="3600" b="1" dirty="0">
                <a:solidFill>
                  <a:schemeClr val="bg1"/>
                </a:solidFill>
                <a:ea typeface="+mn-ea"/>
                <a:cs typeface="Segoe UI" panose="020B0502040204020203" pitchFamily="34" charset="0"/>
              </a:rPr>
              <a:t> 2: Beth </a:t>
            </a:r>
            <a:r>
              <a:rPr lang="en-GB" sz="3600" b="1" dirty="0" err="1">
                <a:solidFill>
                  <a:schemeClr val="bg1"/>
                </a:solidFill>
                <a:ea typeface="+mn-ea"/>
                <a:cs typeface="Segoe UI" panose="020B0502040204020203" pitchFamily="34" charset="0"/>
              </a:rPr>
              <a:t>yw</a:t>
            </a:r>
            <a:r>
              <a:rPr lang="en-GB" sz="3600" b="1" dirty="0">
                <a:solidFill>
                  <a:schemeClr val="bg1"/>
                </a:solidFill>
                <a:ea typeface="+mn-ea"/>
                <a:cs typeface="Segoe UI" panose="020B0502040204020203" pitchFamily="34" charset="0"/>
              </a:rPr>
              <a:t> </a:t>
            </a:r>
            <a:r>
              <a:rPr lang="en-GB" sz="3600" b="1" dirty="0" err="1">
                <a:solidFill>
                  <a:schemeClr val="bg1"/>
                </a:solidFill>
                <a:ea typeface="+mn-ea"/>
                <a:cs typeface="Segoe UI" panose="020B0502040204020203" pitchFamily="34" charset="0"/>
              </a:rPr>
              <a:t>fy</a:t>
            </a:r>
            <a:r>
              <a:rPr lang="en-GB" sz="3600" b="1" dirty="0">
                <a:solidFill>
                  <a:schemeClr val="bg1"/>
                </a:solidFill>
                <a:ea typeface="+mn-ea"/>
                <a:cs typeface="Segoe UI" panose="020B0502040204020203" pitchFamily="34" charset="0"/>
              </a:rPr>
              <a:t> </a:t>
            </a:r>
            <a:r>
              <a:rPr lang="en-GB" sz="3600" b="1" dirty="0" err="1">
                <a:solidFill>
                  <a:schemeClr val="bg1"/>
                </a:solidFill>
                <a:ea typeface="+mn-ea"/>
                <a:cs typeface="Segoe UI" panose="020B0502040204020203" pitchFamily="34" charset="0"/>
              </a:rPr>
              <a:t>rôl</a:t>
            </a:r>
            <a:r>
              <a:rPr lang="en-GB" sz="3600" b="1" dirty="0">
                <a:solidFill>
                  <a:schemeClr val="bg1"/>
                </a:solidFill>
                <a:ea typeface="+mn-ea"/>
                <a:cs typeface="Segoe UI" panose="020B0502040204020203" pitchFamily="34" charset="0"/>
              </a:rPr>
              <a:t> i? 5</a:t>
            </a:r>
            <a:endParaRPr lang="en-US" sz="3600" b="1" dirty="0">
              <a:solidFill>
                <a:schemeClr val="bg1"/>
              </a:solidFill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28055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6ae49f3-829e-48a4-b770-42088e17cf9e" xsi:nil="true"/>
    <lcf76f155ced4ddcb4097134ff3c332f xmlns="25bce31e-210f-4595-b6f1-ad167b62b966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C069515C4C01E4AB51222EDC3AFCB3B" ma:contentTypeVersion="14" ma:contentTypeDescription="Create a new document." ma:contentTypeScope="" ma:versionID="85fcd0d1179c73aa31aeab9c5ecb7114">
  <xsd:schema xmlns:xsd="http://www.w3.org/2001/XMLSchema" xmlns:xs="http://www.w3.org/2001/XMLSchema" xmlns:p="http://schemas.microsoft.com/office/2006/metadata/properties" xmlns:ns2="25bce31e-210f-4595-b6f1-ad167b62b966" xmlns:ns3="16ae49f3-829e-48a4-b770-42088e17cf9e" targetNamespace="http://schemas.microsoft.com/office/2006/metadata/properties" ma:root="true" ma:fieldsID="ff30d14ceb96652b0ac4d31eb87086b3" ns2:_="" ns3:_="">
    <xsd:import namespace="25bce31e-210f-4595-b6f1-ad167b62b966"/>
    <xsd:import namespace="16ae49f3-829e-48a4-b770-42088e17cf9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bce31e-210f-4595-b6f1-ad167b62b9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15d4c797-396b-422f-9324-c7326d1857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ae49f3-829e-48a4-b770-42088e17cf9e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e6b1b432-1b3f-4e3d-84fa-547afe762041}" ma:internalName="TaxCatchAll" ma:showField="CatchAllData" ma:web="16ae49f3-829e-48a4-b770-42088e17cf9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CFA7B3B-087D-4A4D-BC18-4FB748D3D12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FBB6CB0-10A1-4FC1-A938-9278F2ABD758}">
  <ds:schemaRefs>
    <ds:schemaRef ds:uri="http://schemas.microsoft.com/office/infopath/2007/PartnerControls"/>
    <ds:schemaRef ds:uri="http://www.w3.org/XML/1998/namespace"/>
    <ds:schemaRef ds:uri="http://purl.org/dc/dcmitype/"/>
    <ds:schemaRef ds:uri="http://purl.org/dc/elements/1.1/"/>
    <ds:schemaRef ds:uri="http://schemas.microsoft.com/office/2006/documentManagement/types"/>
    <ds:schemaRef ds:uri="http://purl.org/dc/terms/"/>
    <ds:schemaRef ds:uri="http://schemas.microsoft.com/office/2006/metadata/properties"/>
    <ds:schemaRef ds:uri="http://schemas.openxmlformats.org/package/2006/metadata/core-properties"/>
    <ds:schemaRef ds:uri="16ae49f3-829e-48a4-b770-42088e17cf9e"/>
    <ds:schemaRef ds:uri="25bce31e-210f-4595-b6f1-ad167b62b966"/>
  </ds:schemaRefs>
</ds:datastoreItem>
</file>

<file path=customXml/itemProps3.xml><?xml version="1.0" encoding="utf-8"?>
<ds:datastoreItem xmlns:ds="http://schemas.openxmlformats.org/officeDocument/2006/customXml" ds:itemID="{034DB6B9-005C-4886-B00D-B8F26EC2790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5bce31e-210f-4595-b6f1-ad167b62b966"/>
    <ds:schemaRef ds:uri="16ae49f3-829e-48a4-b770-42088e17cf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561</Words>
  <Application>Microsoft Office PowerPoint</Application>
  <PresentationFormat>Widescreen</PresentationFormat>
  <Paragraphs>65</Paragraphs>
  <Slides>15</Slides>
  <Notes>6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Aptos</vt:lpstr>
      <vt:lpstr>Aptos Display</vt:lpstr>
      <vt:lpstr>Arial</vt:lpstr>
      <vt:lpstr>Segoe UI</vt:lpstr>
      <vt:lpstr>Office Theme</vt:lpstr>
      <vt:lpstr>1_Office Theme</vt:lpstr>
      <vt:lpstr>2_Office Theme</vt:lpstr>
      <vt:lpstr>3_Office Theme</vt:lpstr>
      <vt:lpstr>Gweithgareddau dosbarth ysgol gynradd </vt:lpstr>
      <vt:lpstr>PowerPoint Presentation</vt:lpstr>
      <vt:lpstr>Rhan 2: Sut deimlad yw cael eich bwlio?</vt:lpstr>
      <vt:lpstr>Gweithgaredd 2: Rolau sy’n gysylltiedig â bwliio</vt:lpstr>
      <vt:lpstr>Gweithgaredd 2: Beth yw ry rôl i?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Gweithgaredd 3: Cerdd Gallu er Gwell</vt:lpstr>
      <vt:lpstr>Gweithgaredd 3: Pam fod pobl yn cadw’n dawel?</vt:lpstr>
      <vt:lpstr>Awgrymiadau Gallu er Gwell</vt:lpstr>
      <vt:lpstr>Awgrymiadau Gallu er Gwell 2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Luke Evason-Browning</dc:creator>
  <cp:lastModifiedBy>Luke Evason-Browning</cp:lastModifiedBy>
  <cp:revision>3</cp:revision>
  <dcterms:created xsi:type="dcterms:W3CDTF">2024-08-12T13:06:58Z</dcterms:created>
  <dcterms:modified xsi:type="dcterms:W3CDTF">2025-10-28T16:52:41Z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0x010100CC069515C4C01E4AB51222EDC3AFCB3B</vt:lpwstr>
  </property>
  <property fmtid="{D5CDD505-2E9C-101B-9397-08002B2CF9AE}" pid="3" name="MediaServiceImageTags">
    <vt:lpwstr/>
  </property>
</Properties>
</file>