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2" r:id="rId6"/>
  </p:sldMasterIdLst>
  <p:notesMasterIdLst>
    <p:notesMasterId r:id="rId16"/>
  </p:notesMasterIdLst>
  <p:sldIdLst>
    <p:sldId id="361" r:id="rId7"/>
    <p:sldId id="319" r:id="rId8"/>
    <p:sldId id="348" r:id="rId9"/>
    <p:sldId id="340" r:id="rId10"/>
    <p:sldId id="349" r:id="rId11"/>
    <p:sldId id="339" r:id="rId12"/>
    <p:sldId id="335" r:id="rId13"/>
    <p:sldId id="318" r:id="rId14"/>
    <p:sldId id="33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6ED708-973C-0342-3504-C3FCABE63626}" name="Luke Evason-Browning" initials="LE" userId="S::LEvason-Browning@ncb.org.uk::3595951c-6db8-40c2-9ef3-7844efe92eaa" providerId="AD"/>
  <p188:author id="{9E3C1D73-78F0-8DCD-BF71-61164EE955BA}" name="Martha Evans" initials="ME" userId="S::mevans@ncb.org.uk::3c1badc2-301d-4c55-ab15-e0004543ecf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8DFF"/>
    <a:srgbClr val="FFBF00"/>
    <a:srgbClr val="1B1464"/>
    <a:srgbClr val="8757E5"/>
    <a:srgbClr val="448DFF"/>
    <a:srgbClr val="1B1862"/>
    <a:srgbClr val="1B12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0D5E69-6623-4C35-9EC4-0E1EAF5DC40A}" v="8" dt="2025-10-27T10:55:46.8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86" autoAdjust="0"/>
    <p:restoredTop sz="93457" autoAdjust="0"/>
  </p:normalViewPr>
  <p:slideViewPr>
    <p:cSldViewPr snapToGrid="0">
      <p:cViewPr varScale="1">
        <p:scale>
          <a:sx n="57" d="100"/>
          <a:sy n="57" d="100"/>
        </p:scale>
        <p:origin x="892" y="32"/>
      </p:cViewPr>
      <p:guideLst/>
    </p:cSldViewPr>
  </p:slideViewPr>
  <p:notesTextViewPr>
    <p:cViewPr>
      <p:scale>
        <a:sx n="3" d="2"/>
        <a:sy n="3" d="2"/>
      </p:scale>
      <p:origin x="0" y="-2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microsoft.com/office/2018/10/relationships/authors" Target="authors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ry Mayer" userId="b6f71374-24ee-45b9-8fd2-9b70b697c2b0" providerId="ADAL" clId="{54D045DF-0897-4A1C-81EC-54B3E5B27CFB}"/>
    <pc:docChg chg="undo redo custSel addSld delSld modSld">
      <pc:chgData name="Miry Mayer" userId="b6f71374-24ee-45b9-8fd2-9b70b697c2b0" providerId="ADAL" clId="{54D045DF-0897-4A1C-81EC-54B3E5B27CFB}" dt="2025-10-27T10:55:46.885" v="162" actId="313"/>
      <pc:docMkLst>
        <pc:docMk/>
      </pc:docMkLst>
      <pc:sldChg chg="modSp mod">
        <pc:chgData name="Miry Mayer" userId="b6f71374-24ee-45b9-8fd2-9b70b697c2b0" providerId="ADAL" clId="{54D045DF-0897-4A1C-81EC-54B3E5B27CFB}" dt="2025-10-14T15:15:45.195" v="133" actId="1076"/>
        <pc:sldMkLst>
          <pc:docMk/>
          <pc:sldMk cId="3747830320" sldId="318"/>
        </pc:sldMkLst>
        <pc:spChg chg="mod">
          <ac:chgData name="Miry Mayer" userId="b6f71374-24ee-45b9-8fd2-9b70b697c2b0" providerId="ADAL" clId="{54D045DF-0897-4A1C-81EC-54B3E5B27CFB}" dt="2025-10-14T15:14:51.128" v="113" actId="1076"/>
          <ac:spMkLst>
            <pc:docMk/>
            <pc:sldMk cId="3747830320" sldId="318"/>
            <ac:spMk id="16" creationId="{7A64D69D-D096-6B3B-16D6-49D3BF65B68C}"/>
          </ac:spMkLst>
        </pc:spChg>
        <pc:spChg chg="mod">
          <ac:chgData name="Miry Mayer" userId="b6f71374-24ee-45b9-8fd2-9b70b697c2b0" providerId="ADAL" clId="{54D045DF-0897-4A1C-81EC-54B3E5B27CFB}" dt="2025-10-14T15:15:36.529" v="129" actId="1076"/>
          <ac:spMkLst>
            <pc:docMk/>
            <pc:sldMk cId="3747830320" sldId="318"/>
            <ac:spMk id="24" creationId="{6FCD81E4-38B7-1574-D109-09D040852220}"/>
          </ac:spMkLst>
        </pc:spChg>
        <pc:spChg chg="mod">
          <ac:chgData name="Miry Mayer" userId="b6f71374-24ee-45b9-8fd2-9b70b697c2b0" providerId="ADAL" clId="{54D045DF-0897-4A1C-81EC-54B3E5B27CFB}" dt="2025-10-14T15:15:45.195" v="133" actId="1076"/>
          <ac:spMkLst>
            <pc:docMk/>
            <pc:sldMk cId="3747830320" sldId="318"/>
            <ac:spMk id="25" creationId="{F21D2071-7472-A14D-E29F-E6FCEE79565F}"/>
          </ac:spMkLst>
        </pc:spChg>
        <pc:spChg chg="mod">
          <ac:chgData name="Miry Mayer" userId="b6f71374-24ee-45b9-8fd2-9b70b697c2b0" providerId="ADAL" clId="{54D045DF-0897-4A1C-81EC-54B3E5B27CFB}" dt="2025-10-14T15:15:21.454" v="121" actId="1076"/>
          <ac:spMkLst>
            <pc:docMk/>
            <pc:sldMk cId="3747830320" sldId="318"/>
            <ac:spMk id="33" creationId="{6F6AE850-61FD-2043-7E85-9545753D213F}"/>
          </ac:spMkLst>
        </pc:spChg>
      </pc:sldChg>
      <pc:sldChg chg="addSp delSp modSp mod">
        <pc:chgData name="Miry Mayer" userId="b6f71374-24ee-45b9-8fd2-9b70b697c2b0" providerId="ADAL" clId="{54D045DF-0897-4A1C-81EC-54B3E5B27CFB}" dt="2025-10-27T10:55:43.802" v="160" actId="313"/>
        <pc:sldMkLst>
          <pc:docMk/>
          <pc:sldMk cId="4269538935" sldId="319"/>
        </pc:sldMkLst>
        <pc:spChg chg="mod">
          <ac:chgData name="Miry Mayer" userId="b6f71374-24ee-45b9-8fd2-9b70b697c2b0" providerId="ADAL" clId="{54D045DF-0897-4A1C-81EC-54B3E5B27CFB}" dt="2025-10-14T15:09:17.068" v="34" actId="6549"/>
          <ac:spMkLst>
            <pc:docMk/>
            <pc:sldMk cId="4269538935" sldId="319"/>
            <ac:spMk id="5" creationId="{BC90E992-CC0B-7331-0204-5A9C1237E715}"/>
          </ac:spMkLst>
        </pc:spChg>
        <pc:spChg chg="add mod">
          <ac:chgData name="Miry Mayer" userId="b6f71374-24ee-45b9-8fd2-9b70b697c2b0" providerId="ADAL" clId="{54D045DF-0897-4A1C-81EC-54B3E5B27CFB}" dt="2025-10-27T10:55:43.802" v="160" actId="313"/>
          <ac:spMkLst>
            <pc:docMk/>
            <pc:sldMk cId="4269538935" sldId="319"/>
            <ac:spMk id="9" creationId="{33EB7F14-5473-EB1D-95C7-88415314A0AF}"/>
          </ac:spMkLst>
        </pc:spChg>
        <pc:spChg chg="add mod">
          <ac:chgData name="Miry Mayer" userId="b6f71374-24ee-45b9-8fd2-9b70b697c2b0" providerId="ADAL" clId="{54D045DF-0897-4A1C-81EC-54B3E5B27CFB}" dt="2025-10-14T15:10:11.176" v="48" actId="1036"/>
          <ac:spMkLst>
            <pc:docMk/>
            <pc:sldMk cId="4269538935" sldId="319"/>
            <ac:spMk id="10" creationId="{3EF00147-38E3-C40B-2679-C1FB6B7CD0FF}"/>
          </ac:spMkLst>
        </pc:spChg>
        <pc:spChg chg="mod">
          <ac:chgData name="Miry Mayer" userId="b6f71374-24ee-45b9-8fd2-9b70b697c2b0" providerId="ADAL" clId="{54D045DF-0897-4A1C-81EC-54B3E5B27CFB}" dt="2025-10-14T15:07:14.449" v="3"/>
          <ac:spMkLst>
            <pc:docMk/>
            <pc:sldMk cId="4269538935" sldId="319"/>
            <ac:spMk id="16" creationId="{C0B87CBF-BEF1-1425-8E51-99A799A68776}"/>
          </ac:spMkLst>
        </pc:spChg>
        <pc:picChg chg="add mod">
          <ac:chgData name="Miry Mayer" userId="b6f71374-24ee-45b9-8fd2-9b70b697c2b0" providerId="ADAL" clId="{54D045DF-0897-4A1C-81EC-54B3E5B27CFB}" dt="2025-10-14T15:17:28.020" v="137" actId="962"/>
          <ac:picMkLst>
            <pc:docMk/>
            <pc:sldMk cId="4269538935" sldId="319"/>
            <ac:picMk id="4" creationId="{BA11FBCA-1FE6-CEA1-8C52-03C11DCF3720}"/>
          </ac:picMkLst>
        </pc:picChg>
      </pc:sldChg>
      <pc:sldChg chg="addSp delSp modSp mod">
        <pc:chgData name="Miry Mayer" userId="b6f71374-24ee-45b9-8fd2-9b70b697c2b0" providerId="ADAL" clId="{54D045DF-0897-4A1C-81EC-54B3E5B27CFB}" dt="2025-10-24T09:54:22.895" v="155"/>
        <pc:sldMkLst>
          <pc:docMk/>
          <pc:sldMk cId="441235145" sldId="331"/>
        </pc:sldMkLst>
        <pc:spChg chg="mod">
          <ac:chgData name="Miry Mayer" userId="b6f71374-24ee-45b9-8fd2-9b70b697c2b0" providerId="ADAL" clId="{54D045DF-0897-4A1C-81EC-54B3E5B27CFB}" dt="2025-10-24T09:54:20.135" v="153" actId="20577"/>
          <ac:spMkLst>
            <pc:docMk/>
            <pc:sldMk cId="441235145" sldId="331"/>
            <ac:spMk id="7" creationId="{BA802CDF-92F1-2559-0161-5832641E1113}"/>
          </ac:spMkLst>
        </pc:spChg>
        <pc:picChg chg="add mod">
          <ac:chgData name="Miry Mayer" userId="b6f71374-24ee-45b9-8fd2-9b70b697c2b0" providerId="ADAL" clId="{54D045DF-0897-4A1C-81EC-54B3E5B27CFB}" dt="2025-10-24T09:54:22.895" v="155"/>
          <ac:picMkLst>
            <pc:docMk/>
            <pc:sldMk cId="441235145" sldId="331"/>
            <ac:picMk id="5" creationId="{A41A1031-85CF-F9FF-A9A9-345DFF55CEB3}"/>
          </ac:picMkLst>
        </pc:picChg>
        <pc:picChg chg="mod">
          <ac:chgData name="Miry Mayer" userId="b6f71374-24ee-45b9-8fd2-9b70b697c2b0" providerId="ADAL" clId="{54D045DF-0897-4A1C-81EC-54B3E5B27CFB}" dt="2025-10-14T15:17:31.510" v="139" actId="962"/>
          <ac:picMkLst>
            <pc:docMk/>
            <pc:sldMk cId="441235145" sldId="331"/>
            <ac:picMk id="11" creationId="{49EC7DD9-F22B-A74D-9AE9-8D691C4E5B86}"/>
          </ac:picMkLst>
        </pc:picChg>
      </pc:sldChg>
      <pc:sldChg chg="modSp mod">
        <pc:chgData name="Miry Mayer" userId="b6f71374-24ee-45b9-8fd2-9b70b697c2b0" providerId="ADAL" clId="{54D045DF-0897-4A1C-81EC-54B3E5B27CFB}" dt="2025-10-24T08:40:35.920" v="147" actId="1076"/>
        <pc:sldMkLst>
          <pc:docMk/>
          <pc:sldMk cId="1872193693" sldId="335"/>
        </pc:sldMkLst>
        <pc:spChg chg="mod">
          <ac:chgData name="Miry Mayer" userId="b6f71374-24ee-45b9-8fd2-9b70b697c2b0" providerId="ADAL" clId="{54D045DF-0897-4A1C-81EC-54B3E5B27CFB}" dt="2025-10-24T08:40:35.920" v="147" actId="1076"/>
          <ac:spMkLst>
            <pc:docMk/>
            <pc:sldMk cId="1872193693" sldId="335"/>
            <ac:spMk id="5" creationId="{FE836CCE-CD16-6FF4-B45A-9B3215486204}"/>
          </ac:spMkLst>
        </pc:spChg>
        <pc:picChg chg="mod">
          <ac:chgData name="Miry Mayer" userId="b6f71374-24ee-45b9-8fd2-9b70b697c2b0" providerId="ADAL" clId="{54D045DF-0897-4A1C-81EC-54B3E5B27CFB}" dt="2025-10-14T15:18:17.034" v="143" actId="962"/>
          <ac:picMkLst>
            <pc:docMk/>
            <pc:sldMk cId="1872193693" sldId="335"/>
            <ac:picMk id="4" creationId="{1C60CFD3-CB62-E1E7-6468-05650A8D43CC}"/>
          </ac:picMkLst>
        </pc:picChg>
      </pc:sldChg>
      <pc:sldChg chg="modSp mod">
        <pc:chgData name="Miry Mayer" userId="b6f71374-24ee-45b9-8fd2-9b70b697c2b0" providerId="ADAL" clId="{54D045DF-0897-4A1C-81EC-54B3E5B27CFB}" dt="2025-10-14T15:18:01.400" v="141" actId="962"/>
        <pc:sldMkLst>
          <pc:docMk/>
          <pc:sldMk cId="2756142388" sldId="339"/>
        </pc:sldMkLst>
        <pc:spChg chg="mod">
          <ac:chgData name="Miry Mayer" userId="b6f71374-24ee-45b9-8fd2-9b70b697c2b0" providerId="ADAL" clId="{54D045DF-0897-4A1C-81EC-54B3E5B27CFB}" dt="2025-10-14T15:13:54.979" v="98"/>
          <ac:spMkLst>
            <pc:docMk/>
            <pc:sldMk cId="2756142388" sldId="339"/>
            <ac:spMk id="3" creationId="{43A22345-D8B9-2377-8F33-1C481142C4F9}"/>
          </ac:spMkLst>
        </pc:spChg>
        <pc:picChg chg="mod">
          <ac:chgData name="Miry Mayer" userId="b6f71374-24ee-45b9-8fd2-9b70b697c2b0" providerId="ADAL" clId="{54D045DF-0897-4A1C-81EC-54B3E5B27CFB}" dt="2025-10-14T15:18:01.400" v="141" actId="962"/>
          <ac:picMkLst>
            <pc:docMk/>
            <pc:sldMk cId="2756142388" sldId="339"/>
            <ac:picMk id="8" creationId="{68C547AA-817B-E95A-36AB-A4DC13BA39EC}"/>
          </ac:picMkLst>
        </pc:picChg>
      </pc:sldChg>
      <pc:sldChg chg="modSp mod modAnim">
        <pc:chgData name="Miry Mayer" userId="b6f71374-24ee-45b9-8fd2-9b70b697c2b0" providerId="ADAL" clId="{54D045DF-0897-4A1C-81EC-54B3E5B27CFB}" dt="2025-10-27T10:55:46.885" v="162" actId="313"/>
        <pc:sldMkLst>
          <pc:docMk/>
          <pc:sldMk cId="2089276634" sldId="340"/>
        </pc:sldMkLst>
        <pc:spChg chg="mod">
          <ac:chgData name="Miry Mayer" userId="b6f71374-24ee-45b9-8fd2-9b70b697c2b0" providerId="ADAL" clId="{54D045DF-0897-4A1C-81EC-54B3E5B27CFB}" dt="2025-10-27T10:55:46.885" v="162" actId="313"/>
          <ac:spMkLst>
            <pc:docMk/>
            <pc:sldMk cId="2089276634" sldId="340"/>
            <ac:spMk id="5" creationId="{4326E111-E76E-553D-9294-2013DA5F0059}"/>
          </ac:spMkLst>
        </pc:spChg>
        <pc:spChg chg="mod">
          <ac:chgData name="Miry Mayer" userId="b6f71374-24ee-45b9-8fd2-9b70b697c2b0" providerId="ADAL" clId="{54D045DF-0897-4A1C-81EC-54B3E5B27CFB}" dt="2025-10-14T15:11:53.825" v="65"/>
          <ac:spMkLst>
            <pc:docMk/>
            <pc:sldMk cId="2089276634" sldId="340"/>
            <ac:spMk id="16" creationId="{603F05D1-FE1E-1669-881E-21D6EAE1D06B}"/>
          </ac:spMkLst>
        </pc:spChg>
      </pc:sldChg>
      <pc:sldChg chg="addSp delSp modSp del mod">
        <pc:chgData name="Miry Mayer" userId="b6f71374-24ee-45b9-8fd2-9b70b697c2b0" providerId="ADAL" clId="{54D045DF-0897-4A1C-81EC-54B3E5B27CFB}" dt="2025-10-24T15:49:18.397" v="159" actId="47"/>
        <pc:sldMkLst>
          <pc:docMk/>
          <pc:sldMk cId="1350303059" sldId="342"/>
        </pc:sldMkLst>
      </pc:sldChg>
      <pc:sldChg chg="addSp modSp mod">
        <pc:chgData name="Miry Mayer" userId="b6f71374-24ee-45b9-8fd2-9b70b697c2b0" providerId="ADAL" clId="{54D045DF-0897-4A1C-81EC-54B3E5B27CFB}" dt="2025-10-14T15:11:11.777" v="59"/>
        <pc:sldMkLst>
          <pc:docMk/>
          <pc:sldMk cId="807792772" sldId="348"/>
        </pc:sldMkLst>
        <pc:spChg chg="mod">
          <ac:chgData name="Miry Mayer" userId="b6f71374-24ee-45b9-8fd2-9b70b697c2b0" providerId="ADAL" clId="{54D045DF-0897-4A1C-81EC-54B3E5B27CFB}" dt="2025-10-14T15:10:48.945" v="54"/>
          <ac:spMkLst>
            <pc:docMk/>
            <pc:sldMk cId="807792772" sldId="348"/>
            <ac:spMk id="4" creationId="{572DD4EB-D6FD-A661-63EA-B8B0B600E9D5}"/>
          </ac:spMkLst>
        </pc:spChg>
        <pc:spChg chg="mod">
          <ac:chgData name="Miry Mayer" userId="b6f71374-24ee-45b9-8fd2-9b70b697c2b0" providerId="ADAL" clId="{54D045DF-0897-4A1C-81EC-54B3E5B27CFB}" dt="2025-10-14T15:11:11.777" v="59"/>
          <ac:spMkLst>
            <pc:docMk/>
            <pc:sldMk cId="807792772" sldId="348"/>
            <ac:spMk id="8" creationId="{4C000923-F9D3-02B7-1376-2CEFF40445EE}"/>
          </ac:spMkLst>
        </pc:spChg>
      </pc:sldChg>
      <pc:sldChg chg="modSp mod modAnim">
        <pc:chgData name="Miry Mayer" userId="b6f71374-24ee-45b9-8fd2-9b70b697c2b0" providerId="ADAL" clId="{54D045DF-0897-4A1C-81EC-54B3E5B27CFB}" dt="2025-10-14T15:13:38.574" v="94" actId="1076"/>
        <pc:sldMkLst>
          <pc:docMk/>
          <pc:sldMk cId="1188997544" sldId="349"/>
        </pc:sldMkLst>
        <pc:spChg chg="mod">
          <ac:chgData name="Miry Mayer" userId="b6f71374-24ee-45b9-8fd2-9b70b697c2b0" providerId="ADAL" clId="{54D045DF-0897-4A1C-81EC-54B3E5B27CFB}" dt="2025-10-14T15:13:38.574" v="94" actId="1076"/>
          <ac:spMkLst>
            <pc:docMk/>
            <pc:sldMk cId="1188997544" sldId="349"/>
            <ac:spMk id="5" creationId="{F4AEE245-DDCE-AE36-3AE0-2B4D67757E6A}"/>
          </ac:spMkLst>
        </pc:spChg>
        <pc:spChg chg="mod">
          <ac:chgData name="Miry Mayer" userId="b6f71374-24ee-45b9-8fd2-9b70b697c2b0" providerId="ADAL" clId="{54D045DF-0897-4A1C-81EC-54B3E5B27CFB}" dt="2025-10-14T15:13:10.901" v="84"/>
          <ac:spMkLst>
            <pc:docMk/>
            <pc:sldMk cId="1188997544" sldId="349"/>
            <ac:spMk id="16" creationId="{D64D0013-B26F-8621-5B8B-7826BEE74F34}"/>
          </ac:spMkLst>
        </pc:spChg>
      </pc:sldChg>
      <pc:sldChg chg="add del setBg">
        <pc:chgData name="Miry Mayer" userId="b6f71374-24ee-45b9-8fd2-9b70b697c2b0" providerId="ADAL" clId="{54D045DF-0897-4A1C-81EC-54B3E5B27CFB}" dt="2025-10-24T15:46:00.391" v="158"/>
        <pc:sldMkLst>
          <pc:docMk/>
          <pc:sldMk cId="2377502641" sldId="361"/>
        </pc:sldMkLst>
      </pc:sldChg>
    </pc:docChg>
  </pc:docChgLst>
  <pc:docChgLst>
    <pc:chgData name="Jess Alborough" userId="6b1eb61e-fde2-4fe9-a830-968f801bda68" providerId="ADAL" clId="{E7F9BD0F-C8DD-4769-92A1-878D59BA217E}"/>
    <pc:docChg chg="undo custSel modSld">
      <pc:chgData name="Jess Alborough" userId="6b1eb61e-fde2-4fe9-a830-968f801bda68" providerId="ADAL" clId="{E7F9BD0F-C8DD-4769-92A1-878D59BA217E}" dt="2025-10-21T16:43:57.161" v="64" actId="20577"/>
      <pc:docMkLst>
        <pc:docMk/>
      </pc:docMkLst>
      <pc:sldChg chg="modSp mod">
        <pc:chgData name="Jess Alborough" userId="6b1eb61e-fde2-4fe9-a830-968f801bda68" providerId="ADAL" clId="{E7F9BD0F-C8DD-4769-92A1-878D59BA217E}" dt="2025-10-21T16:43:57.161" v="64" actId="20577"/>
        <pc:sldMkLst>
          <pc:docMk/>
          <pc:sldMk cId="3747830320" sldId="318"/>
        </pc:sldMkLst>
        <pc:spChg chg="mod">
          <ac:chgData name="Jess Alborough" userId="6b1eb61e-fde2-4fe9-a830-968f801bda68" providerId="ADAL" clId="{E7F9BD0F-C8DD-4769-92A1-878D59BA217E}" dt="2025-10-21T16:43:57.161" v="64" actId="20577"/>
          <ac:spMkLst>
            <pc:docMk/>
            <pc:sldMk cId="3747830320" sldId="318"/>
            <ac:spMk id="16" creationId="{7A64D69D-D096-6B3B-16D6-49D3BF65B68C}"/>
          </ac:spMkLst>
        </pc:spChg>
        <pc:picChg chg="mod">
          <ac:chgData name="Jess Alborough" userId="6b1eb61e-fde2-4fe9-a830-968f801bda68" providerId="ADAL" clId="{E7F9BD0F-C8DD-4769-92A1-878D59BA217E}" dt="2025-10-21T16:08:40.349" v="37" actId="1076"/>
          <ac:picMkLst>
            <pc:docMk/>
            <pc:sldMk cId="3747830320" sldId="318"/>
            <ac:picMk id="8" creationId="{F2491CA7-292E-5C3F-5E1A-F639DECD265F}"/>
          </ac:picMkLst>
        </pc:picChg>
      </pc:sldChg>
      <pc:sldChg chg="modSp mod">
        <pc:chgData name="Jess Alborough" userId="6b1eb61e-fde2-4fe9-a830-968f801bda68" providerId="ADAL" clId="{E7F9BD0F-C8DD-4769-92A1-878D59BA217E}" dt="2025-10-21T16:43:37.121" v="50"/>
        <pc:sldMkLst>
          <pc:docMk/>
          <pc:sldMk cId="4269538935" sldId="319"/>
        </pc:sldMkLst>
        <pc:spChg chg="mod">
          <ac:chgData name="Jess Alborough" userId="6b1eb61e-fde2-4fe9-a830-968f801bda68" providerId="ADAL" clId="{E7F9BD0F-C8DD-4769-92A1-878D59BA217E}" dt="2025-10-21T16:43:37.121" v="50"/>
          <ac:spMkLst>
            <pc:docMk/>
            <pc:sldMk cId="4269538935" sldId="319"/>
            <ac:spMk id="16" creationId="{C0B87CBF-BEF1-1425-8E51-99A799A68776}"/>
          </ac:spMkLst>
        </pc:spChg>
        <pc:picChg chg="mod">
          <ac:chgData name="Jess Alborough" userId="6b1eb61e-fde2-4fe9-a830-968f801bda68" providerId="ADAL" clId="{E7F9BD0F-C8DD-4769-92A1-878D59BA217E}" dt="2025-10-21T16:08:03.912" v="20" actId="1076"/>
          <ac:picMkLst>
            <pc:docMk/>
            <pc:sldMk cId="4269538935" sldId="319"/>
            <ac:picMk id="8" creationId="{F865C926-04AE-6E83-DC45-BC73EE491497}"/>
          </ac:picMkLst>
        </pc:picChg>
      </pc:sldChg>
      <pc:sldChg chg="delSp modSp mod">
        <pc:chgData name="Jess Alborough" userId="6b1eb61e-fde2-4fe9-a830-968f801bda68" providerId="ADAL" clId="{E7F9BD0F-C8DD-4769-92A1-878D59BA217E}" dt="2025-10-21T16:08:54.131" v="49" actId="1076"/>
        <pc:sldMkLst>
          <pc:docMk/>
          <pc:sldMk cId="441235145" sldId="331"/>
        </pc:sldMkLst>
        <pc:spChg chg="mod">
          <ac:chgData name="Jess Alborough" userId="6b1eb61e-fde2-4fe9-a830-968f801bda68" providerId="ADAL" clId="{E7F9BD0F-C8DD-4769-92A1-878D59BA217E}" dt="2025-10-21T16:08:49.722" v="45" actId="20577"/>
          <ac:spMkLst>
            <pc:docMk/>
            <pc:sldMk cId="441235145" sldId="331"/>
            <ac:spMk id="14" creationId="{016F6057-1A65-9339-CB30-1FBAD519427A}"/>
          </ac:spMkLst>
        </pc:spChg>
        <pc:spChg chg="mod">
          <ac:chgData name="Jess Alborough" userId="6b1eb61e-fde2-4fe9-a830-968f801bda68" providerId="ADAL" clId="{E7F9BD0F-C8DD-4769-92A1-878D59BA217E}" dt="2025-10-21T16:08:54.131" v="49" actId="1076"/>
          <ac:spMkLst>
            <pc:docMk/>
            <pc:sldMk cId="441235145" sldId="331"/>
            <ac:spMk id="17" creationId="{47692675-B755-B565-802C-09EB3AB053F0}"/>
          </ac:spMkLst>
        </pc:spChg>
      </pc:sldChg>
      <pc:sldChg chg="modSp mod">
        <pc:chgData name="Jess Alborough" userId="6b1eb61e-fde2-4fe9-a830-968f801bda68" providerId="ADAL" clId="{E7F9BD0F-C8DD-4769-92A1-878D59BA217E}" dt="2025-10-21T16:43:49.703" v="58" actId="20577"/>
        <pc:sldMkLst>
          <pc:docMk/>
          <pc:sldMk cId="1872193693" sldId="335"/>
        </pc:sldMkLst>
        <pc:spChg chg="mod">
          <ac:chgData name="Jess Alborough" userId="6b1eb61e-fde2-4fe9-a830-968f801bda68" providerId="ADAL" clId="{E7F9BD0F-C8DD-4769-92A1-878D59BA217E}" dt="2025-10-21T16:43:49.703" v="58" actId="20577"/>
          <ac:spMkLst>
            <pc:docMk/>
            <pc:sldMk cId="1872193693" sldId="335"/>
            <ac:spMk id="5" creationId="{FE836CCE-CD16-6FF4-B45A-9B3215486204}"/>
          </ac:spMkLst>
        </pc:spChg>
        <pc:picChg chg="mod">
          <ac:chgData name="Jess Alborough" userId="6b1eb61e-fde2-4fe9-a830-968f801bda68" providerId="ADAL" clId="{E7F9BD0F-C8DD-4769-92A1-878D59BA217E}" dt="2025-10-21T16:08:30.824" v="32" actId="1076"/>
          <ac:picMkLst>
            <pc:docMk/>
            <pc:sldMk cId="1872193693" sldId="335"/>
            <ac:picMk id="14" creationId="{D947FFE3-EDF9-FA05-9F8A-EF24AFB68A75}"/>
          </ac:picMkLst>
        </pc:picChg>
      </pc:sldChg>
      <pc:sldChg chg="modSp mod">
        <pc:chgData name="Jess Alborough" userId="6b1eb61e-fde2-4fe9-a830-968f801bda68" providerId="ADAL" clId="{E7F9BD0F-C8DD-4769-92A1-878D59BA217E}" dt="2025-10-21T16:08:27.779" v="31" actId="1076"/>
        <pc:sldMkLst>
          <pc:docMk/>
          <pc:sldMk cId="2756142388" sldId="339"/>
        </pc:sldMkLst>
        <pc:spChg chg="mod">
          <ac:chgData name="Jess Alborough" userId="6b1eb61e-fde2-4fe9-a830-968f801bda68" providerId="ADAL" clId="{E7F9BD0F-C8DD-4769-92A1-878D59BA217E}" dt="2025-10-21T16:08:26.026" v="30" actId="1076"/>
          <ac:spMkLst>
            <pc:docMk/>
            <pc:sldMk cId="2756142388" sldId="339"/>
            <ac:spMk id="3" creationId="{43A22345-D8B9-2377-8F33-1C481142C4F9}"/>
          </ac:spMkLst>
        </pc:spChg>
        <pc:picChg chg="mod">
          <ac:chgData name="Jess Alborough" userId="6b1eb61e-fde2-4fe9-a830-968f801bda68" providerId="ADAL" clId="{E7F9BD0F-C8DD-4769-92A1-878D59BA217E}" dt="2025-10-21T16:08:23.966" v="29" actId="1076"/>
          <ac:picMkLst>
            <pc:docMk/>
            <pc:sldMk cId="2756142388" sldId="339"/>
            <ac:picMk id="6" creationId="{83B2A875-AF0F-089B-1011-5C04111D1765}"/>
          </ac:picMkLst>
        </pc:picChg>
        <pc:picChg chg="mod">
          <ac:chgData name="Jess Alborough" userId="6b1eb61e-fde2-4fe9-a830-968f801bda68" providerId="ADAL" clId="{E7F9BD0F-C8DD-4769-92A1-878D59BA217E}" dt="2025-10-21T16:08:27.779" v="31" actId="1076"/>
          <ac:picMkLst>
            <pc:docMk/>
            <pc:sldMk cId="2756142388" sldId="339"/>
            <ac:picMk id="14" creationId="{3BBD0FD8-7DA0-CA45-AA0C-E2C8B60BDFBA}"/>
          </ac:picMkLst>
        </pc:picChg>
      </pc:sldChg>
      <pc:sldChg chg="modSp mod">
        <pc:chgData name="Jess Alborough" userId="6b1eb61e-fde2-4fe9-a830-968f801bda68" providerId="ADAL" clId="{E7F9BD0F-C8DD-4769-92A1-878D59BA217E}" dt="2025-10-21T16:43:42.543" v="54" actId="20577"/>
        <pc:sldMkLst>
          <pc:docMk/>
          <pc:sldMk cId="2089276634" sldId="340"/>
        </pc:sldMkLst>
        <pc:spChg chg="mod">
          <ac:chgData name="Jess Alborough" userId="6b1eb61e-fde2-4fe9-a830-968f801bda68" providerId="ADAL" clId="{E7F9BD0F-C8DD-4769-92A1-878D59BA217E}" dt="2025-10-21T16:43:42.543" v="54" actId="20577"/>
          <ac:spMkLst>
            <pc:docMk/>
            <pc:sldMk cId="2089276634" sldId="340"/>
            <ac:spMk id="16" creationId="{603F05D1-FE1E-1669-881E-21D6EAE1D06B}"/>
          </ac:spMkLst>
        </pc:spChg>
        <pc:picChg chg="mod">
          <ac:chgData name="Jess Alborough" userId="6b1eb61e-fde2-4fe9-a830-968f801bda68" providerId="ADAL" clId="{E7F9BD0F-C8DD-4769-92A1-878D59BA217E}" dt="2025-10-21T16:08:12.407" v="22" actId="1076"/>
          <ac:picMkLst>
            <pc:docMk/>
            <pc:sldMk cId="2089276634" sldId="340"/>
            <ac:picMk id="8" creationId="{4F42D0E3-14D0-A8C1-CE70-EDA7AE850B30}"/>
          </ac:picMkLst>
        </pc:picChg>
      </pc:sldChg>
      <pc:sldChg chg="delSp modSp mod">
        <pc:chgData name="Jess Alborough" userId="6b1eb61e-fde2-4fe9-a830-968f801bda68" providerId="ADAL" clId="{E7F9BD0F-C8DD-4769-92A1-878D59BA217E}" dt="2025-10-21T16:07:56.554" v="18" actId="1076"/>
        <pc:sldMkLst>
          <pc:docMk/>
          <pc:sldMk cId="1350303059" sldId="342"/>
        </pc:sldMkLst>
      </pc:sldChg>
      <pc:sldChg chg="modSp mod">
        <pc:chgData name="Jess Alborough" userId="6b1eb61e-fde2-4fe9-a830-968f801bda68" providerId="ADAL" clId="{E7F9BD0F-C8DD-4769-92A1-878D59BA217E}" dt="2025-10-21T16:43:40.022" v="52" actId="20577"/>
        <pc:sldMkLst>
          <pc:docMk/>
          <pc:sldMk cId="807792772" sldId="348"/>
        </pc:sldMkLst>
        <pc:spChg chg="mod">
          <ac:chgData name="Jess Alborough" userId="6b1eb61e-fde2-4fe9-a830-968f801bda68" providerId="ADAL" clId="{E7F9BD0F-C8DD-4769-92A1-878D59BA217E}" dt="2025-10-21T16:43:40.022" v="52" actId="20577"/>
          <ac:spMkLst>
            <pc:docMk/>
            <pc:sldMk cId="807792772" sldId="348"/>
            <ac:spMk id="4" creationId="{572DD4EB-D6FD-A661-63EA-B8B0B600E9D5}"/>
          </ac:spMkLst>
        </pc:spChg>
      </pc:sldChg>
      <pc:sldChg chg="modSp mod">
        <pc:chgData name="Jess Alborough" userId="6b1eb61e-fde2-4fe9-a830-968f801bda68" providerId="ADAL" clId="{E7F9BD0F-C8DD-4769-92A1-878D59BA217E}" dt="2025-10-21T16:43:45.819" v="56" actId="20577"/>
        <pc:sldMkLst>
          <pc:docMk/>
          <pc:sldMk cId="1188997544" sldId="349"/>
        </pc:sldMkLst>
        <pc:spChg chg="mod">
          <ac:chgData name="Jess Alborough" userId="6b1eb61e-fde2-4fe9-a830-968f801bda68" providerId="ADAL" clId="{E7F9BD0F-C8DD-4769-92A1-878D59BA217E}" dt="2025-10-21T16:43:45.819" v="56" actId="20577"/>
          <ac:spMkLst>
            <pc:docMk/>
            <pc:sldMk cId="1188997544" sldId="349"/>
            <ac:spMk id="16" creationId="{D64D0013-B26F-8621-5B8B-7826BEE74F34}"/>
          </ac:spMkLst>
        </pc:spChg>
        <pc:picChg chg="mod">
          <ac:chgData name="Jess Alborough" userId="6b1eb61e-fde2-4fe9-a830-968f801bda68" providerId="ADAL" clId="{E7F9BD0F-C8DD-4769-92A1-878D59BA217E}" dt="2025-10-21T16:08:17.344" v="25" actId="1076"/>
          <ac:picMkLst>
            <pc:docMk/>
            <pc:sldMk cId="1188997544" sldId="349"/>
            <ac:picMk id="8" creationId="{5D61EEAB-AC7F-19FE-0411-B95B2214BB0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5C60CD54-C864-4792-A263-870CCB0FE199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384A1DCB-205B-4FC5-88EB-64CE3B5B45C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363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VVG3mHIGUWI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  <a:hlinkClick r:id="rId3"/>
              </a:rPr>
              <a:t>https://youtu.be/VVG3mHIGUWI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B1B5A-DC30-4655-8250-1F80C2BDA62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6212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D103F-70E0-DC67-80F2-FAB8E5D4F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805FEE-54D5-1EF7-FE04-CC5DFFFDA6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B3FF75-87CA-7ADE-412F-9BDEEAE460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C03AE-0AB1-7957-7F9F-AE68EB682D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4748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4BD76-B1BF-1FA5-C619-0D5A21666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D3FE95-101E-5533-CCF7-572B842900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018E65-7EAE-B7F8-71CD-0ACF2EED6C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BE733-6FE2-0512-4A07-FD7F9A9B76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656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41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6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98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402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7171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1546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16931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94714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02003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45449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03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537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9593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82579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48119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5430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5121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5926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97982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7727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59409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2658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075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52883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2786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2275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4829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11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3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2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6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7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6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434974A3-0F30-423E-8066-5400571D2D9A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EC429F52-1282-4D32-A0DB-02F3ADD2AA9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72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434974A3-0F30-423E-8066-5400571D2D9A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EC429F52-1282-4D32-A0DB-02F3ADD2AA9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8161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5539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VVG3mHIGUWI?feature=oembed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818056-242F-73F0-8DAE-864BDDEC5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14">
            <a:extLst>
              <a:ext uri="{FF2B5EF4-FFF2-40B4-BE49-F238E27FC236}">
                <a16:creationId xmlns:a16="http://schemas.microsoft.com/office/drawing/2014/main" id="{7EA8296A-42E3-E21B-19CA-9525EB3C3E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758001" y="1906554"/>
            <a:ext cx="9165175" cy="24006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Gweithgaredd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ysgol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gyfan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ysgol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uwchradd</a:t>
            </a:r>
            <a:b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FFBF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B806E5D-6747-005D-BF5F-15F57A5B8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2824A6-1EDF-EC12-8EA8-55E1C25A6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6CA9FD-96D1-63D7-BBCA-582D54F29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326CDD-FBC1-83AC-FFB4-57AA66F0A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751">
            <a:off x="-1765911" y="-70169"/>
            <a:ext cx="5568736" cy="31324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7115A2-BD11-4838-415D-432CA942E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4030" y="273728"/>
            <a:ext cx="3315232" cy="11171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E02875-E568-E383-670F-C5B8E5F50E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06811">
            <a:off x="-1511491" y="4951947"/>
            <a:ext cx="4649484" cy="261533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20F7FD-758A-0E69-ED97-533859330E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435" y="4875306"/>
            <a:ext cx="3785378" cy="2129275"/>
          </a:xfrm>
          <a:prstGeom prst="rect">
            <a:avLst/>
          </a:prstGeom>
        </p:spPr>
      </p:pic>
      <p:pic>
        <p:nvPicPr>
          <p:cNvPr id="7" name="Picture 6" descr="Logo Llywodraeth Cymru">
            <a:extLst>
              <a:ext uri="{FF2B5EF4-FFF2-40B4-BE49-F238E27FC236}">
                <a16:creationId xmlns:a16="http://schemas.microsoft.com/office/drawing/2014/main" id="{AE4EB0E5-AF5D-FE72-7543-B3A9E106BE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7" y="185328"/>
            <a:ext cx="2171249" cy="1447499"/>
          </a:xfrm>
          <a:prstGeom prst="rect">
            <a:avLst/>
          </a:prstGeom>
        </p:spPr>
      </p:pic>
      <p:sp>
        <p:nvSpPr>
          <p:cNvPr id="9" name="TextBox 14">
            <a:extLst>
              <a:ext uri="{FF2B5EF4-FFF2-40B4-BE49-F238E27FC236}">
                <a16:creationId xmlns:a16="http://schemas.microsoft.com/office/drawing/2014/main" id="{F326816D-EAE2-A4E3-3D61-6EEBEB6CFDDB}"/>
              </a:ext>
            </a:extLst>
          </p:cNvPr>
          <p:cNvSpPr txBox="1">
            <a:spLocks/>
          </p:cNvSpPr>
          <p:nvPr/>
        </p:nvSpPr>
        <p:spPr>
          <a:xfrm>
            <a:off x="1436279" y="3508463"/>
            <a:ext cx="10141428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FFB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Wythnos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FFB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FFB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Gwrth-Fwlio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FFB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 2025</a:t>
            </a:r>
          </a:p>
        </p:txBody>
      </p:sp>
      <p:pic>
        <p:nvPicPr>
          <p:cNvPr id="11" name="Picture 10" descr="Logo Wythnos Gwrth-fwlio ">
            <a:extLst>
              <a:ext uri="{FF2B5EF4-FFF2-40B4-BE49-F238E27FC236}">
                <a16:creationId xmlns:a16="http://schemas.microsoft.com/office/drawing/2014/main" id="{69FDFDAC-8B8E-CBA1-2DD7-37B43DEBA9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5" b="18695"/>
          <a:stretch/>
        </p:blipFill>
        <p:spPr>
          <a:xfrm>
            <a:off x="1291112" y="4543238"/>
            <a:ext cx="3459308" cy="216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502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50AFC4-46D6-EC53-3F62-8402E9182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7FCB83-5582-5A06-8805-9AFCA1456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E5DBF0-12C2-CE28-0CF4-555B02174A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557C7D-B08B-4D43-267D-347F2D33F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71501"/>
            <a:ext cx="6176817" cy="3474460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C0B87CBF-BEF1-1425-8E51-99A799A6877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351675" y="454047"/>
            <a:ext cx="7487920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Galwad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i’r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 gad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90E992-CC0B-7331-0204-5A9C1237E715}"/>
              </a:ext>
            </a:extLst>
          </p:cNvPr>
          <p:cNvSpPr txBox="1"/>
          <p:nvPr/>
        </p:nvSpPr>
        <p:spPr>
          <a:xfrm>
            <a:off x="721770" y="1807669"/>
            <a:ext cx="989268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200" b="1" dirty="0">
                <a:solidFill>
                  <a:prstClr val="white"/>
                </a:solidFill>
                <a:latin typeface="Arial" panose="020B0604020202020204" pitchFamily="34" charset="0"/>
              </a:rPr>
              <a:t>Bob </a:t>
            </a:r>
            <a:r>
              <a:rPr lang="en-GB" sz="2200" b="1" dirty="0" err="1">
                <a:solidFill>
                  <a:prstClr val="white"/>
                </a:solidFill>
                <a:latin typeface="Arial" panose="020B0604020202020204" pitchFamily="34" charset="0"/>
              </a:rPr>
              <a:t>blwyddyn</a:t>
            </a:r>
            <a:r>
              <a:rPr lang="en-GB" sz="2200" b="1" dirty="0">
                <a:solidFill>
                  <a:prstClr val="white"/>
                </a:solidFill>
                <a:latin typeface="Arial" panose="020B0604020202020204" pitchFamily="34" charset="0"/>
              </a:rPr>
              <a:t>, </a:t>
            </a:r>
            <a:r>
              <a:rPr lang="en-GB" sz="2200" b="1" dirty="0" err="1">
                <a:solidFill>
                  <a:prstClr val="white"/>
                </a:solidFill>
                <a:latin typeface="Arial" panose="020B0604020202020204" pitchFamily="34" charset="0"/>
              </a:rPr>
              <a:t>mae</a:t>
            </a:r>
            <a:r>
              <a:rPr lang="en-GB" sz="2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200" b="1" dirty="0" err="1">
                <a:solidFill>
                  <a:prstClr val="white"/>
                </a:solidFill>
                <a:latin typeface="Arial" panose="020B0604020202020204" pitchFamily="34" charset="0"/>
              </a:rPr>
              <a:t>bwlio</a:t>
            </a:r>
            <a:r>
              <a:rPr lang="en-GB" sz="2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200" b="1" dirty="0" err="1">
                <a:solidFill>
                  <a:prstClr val="white"/>
                </a:solidFill>
                <a:latin typeface="Arial" panose="020B0604020202020204" pitchFamily="34" charset="0"/>
              </a:rPr>
              <a:t>yn</a:t>
            </a:r>
            <a:r>
              <a:rPr lang="en-GB" sz="2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200" b="1" dirty="0" err="1">
                <a:solidFill>
                  <a:prstClr val="white"/>
                </a:solidFill>
                <a:latin typeface="Arial" panose="020B0604020202020204" pitchFamily="34" charset="0"/>
              </a:rPr>
              <a:t>effeithio</a:t>
            </a:r>
            <a:r>
              <a:rPr lang="en-GB" sz="2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200" b="1" dirty="0" err="1">
                <a:solidFill>
                  <a:prstClr val="white"/>
                </a:solidFill>
                <a:latin typeface="Arial" panose="020B0604020202020204" pitchFamily="34" charset="0"/>
              </a:rPr>
              <a:t>ar</a:t>
            </a:r>
            <a:r>
              <a:rPr lang="en-GB" sz="2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200" b="1" dirty="0" err="1">
                <a:solidFill>
                  <a:prstClr val="white"/>
                </a:solidFill>
                <a:latin typeface="Arial" panose="020B0604020202020204" pitchFamily="34" charset="0"/>
              </a:rPr>
              <a:t>fywydau</a:t>
            </a:r>
            <a:r>
              <a:rPr lang="en-GB" sz="2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200" b="1" dirty="0" err="1">
                <a:solidFill>
                  <a:prstClr val="white"/>
                </a:solidFill>
                <a:latin typeface="Arial" panose="020B0604020202020204" pitchFamily="34" charset="0"/>
              </a:rPr>
              <a:t>nifer</a:t>
            </a:r>
            <a:r>
              <a:rPr lang="en-GB" sz="2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200" b="1" dirty="0" err="1">
                <a:solidFill>
                  <a:prstClr val="white"/>
                </a:solidFill>
                <a:latin typeface="Arial" panose="020B0604020202020204" pitchFamily="34" charset="0"/>
              </a:rPr>
              <a:t>dirifedi</a:t>
            </a:r>
            <a:r>
              <a:rPr lang="en-GB" sz="2200" b="1" dirty="0">
                <a:solidFill>
                  <a:prstClr val="white"/>
                </a:solidFill>
                <a:latin typeface="Arial" panose="020B0604020202020204" pitchFamily="34" charset="0"/>
              </a:rPr>
              <a:t> o </a:t>
            </a:r>
            <a:r>
              <a:rPr lang="en-GB" sz="2200" b="1" dirty="0" err="1">
                <a:solidFill>
                  <a:prstClr val="white"/>
                </a:solidFill>
                <a:latin typeface="Arial" panose="020B0604020202020204" pitchFamily="34" charset="0"/>
              </a:rPr>
              <a:t>bobl</a:t>
            </a:r>
            <a:r>
              <a:rPr lang="en-GB" sz="2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200" b="1" dirty="0" err="1">
                <a:solidFill>
                  <a:prstClr val="white"/>
                </a:solidFill>
                <a:latin typeface="Arial" panose="020B0604020202020204" pitchFamily="34" charset="0"/>
              </a:rPr>
              <a:t>ifanc</a:t>
            </a:r>
            <a:r>
              <a:rPr lang="en-GB" sz="2200" b="1" dirty="0">
                <a:solidFill>
                  <a:prstClr val="white"/>
                </a:solidFill>
                <a:latin typeface="Arial" panose="020B0604020202020204" pitchFamily="34" charset="0"/>
              </a:rPr>
              <a:t> ac </a:t>
            </a:r>
            <a:r>
              <a:rPr lang="en-GB" sz="2200" b="1" dirty="0" err="1">
                <a:solidFill>
                  <a:prstClr val="white"/>
                </a:solidFill>
                <a:latin typeface="Arial" panose="020B0604020202020204" pitchFamily="34" charset="0"/>
              </a:rPr>
              <a:t>mae</a:t>
            </a:r>
            <a:r>
              <a:rPr lang="en-GB" sz="2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200" b="1" dirty="0" err="1">
                <a:solidFill>
                  <a:prstClr val="white"/>
                </a:solidFill>
                <a:latin typeface="Arial" panose="020B0604020202020204" pitchFamily="34" charset="0"/>
              </a:rPr>
              <a:t>cadw’n</a:t>
            </a:r>
            <a:r>
              <a:rPr lang="en-GB" sz="2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200" b="1" dirty="0" err="1">
                <a:solidFill>
                  <a:prstClr val="white"/>
                </a:solidFill>
                <a:latin typeface="Arial" panose="020B0604020202020204" pitchFamily="34" charset="0"/>
              </a:rPr>
              <a:t>dawel</a:t>
            </a:r>
            <a:r>
              <a:rPr lang="en-GB" sz="2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200" b="1" dirty="0" err="1">
                <a:solidFill>
                  <a:prstClr val="white"/>
                </a:solidFill>
                <a:latin typeface="Arial" panose="020B0604020202020204" pitchFamily="34" charset="0"/>
              </a:rPr>
              <a:t>yn</a:t>
            </a:r>
            <a:r>
              <a:rPr lang="en-GB" sz="2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200" b="1" dirty="0" err="1">
                <a:solidFill>
                  <a:prstClr val="white"/>
                </a:solidFill>
                <a:latin typeface="Arial" panose="020B0604020202020204" pitchFamily="34" charset="0"/>
              </a:rPr>
              <a:t>ei</a:t>
            </a:r>
            <a:r>
              <a:rPr lang="en-GB" sz="2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200" b="1" dirty="0" err="1">
                <a:solidFill>
                  <a:prstClr val="white"/>
                </a:solidFill>
                <a:latin typeface="Arial" panose="020B0604020202020204" pitchFamily="34" charset="0"/>
              </a:rPr>
              <a:t>helpu</a:t>
            </a:r>
            <a:r>
              <a:rPr lang="en-GB" sz="2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200" b="1" dirty="0" err="1">
                <a:solidFill>
                  <a:prstClr val="white"/>
                </a:solidFill>
                <a:latin typeface="Arial" panose="020B0604020202020204" pitchFamily="34" charset="0"/>
              </a:rPr>
              <a:t>i</a:t>
            </a:r>
            <a:r>
              <a:rPr lang="en-GB" sz="2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2200" b="1" dirty="0" err="1">
                <a:solidFill>
                  <a:prstClr val="white"/>
                </a:solidFill>
                <a:latin typeface="Arial" panose="020B0604020202020204" pitchFamily="34" charset="0"/>
              </a:rPr>
              <a:t>dyfu</a:t>
            </a:r>
            <a:r>
              <a:rPr lang="en-GB" sz="2200" b="1" dirty="0">
                <a:solidFill>
                  <a:prstClr val="white"/>
                </a:solidFill>
                <a:latin typeface="Arial" panose="020B0604020202020204" pitchFamily="34" charset="0"/>
              </a:rPr>
              <a:t>.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65C926-04AE-6E83-DC45-BC73EE4914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5332" y="369526"/>
            <a:ext cx="2938796" cy="990300"/>
          </a:xfrm>
          <a:prstGeom prst="rect">
            <a:avLst/>
          </a:prstGeom>
        </p:spPr>
      </p:pic>
      <p:pic>
        <p:nvPicPr>
          <p:cNvPr id="4" name="Picture 3" descr="Logo Wythnos Gwrth-fwlio ">
            <a:extLst>
              <a:ext uri="{FF2B5EF4-FFF2-40B4-BE49-F238E27FC236}">
                <a16:creationId xmlns:a16="http://schemas.microsoft.com/office/drawing/2014/main" id="{BA11FBCA-1FE6-CEA1-8C52-03C11DCF37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5" b="18695"/>
          <a:stretch/>
        </p:blipFill>
        <p:spPr>
          <a:xfrm>
            <a:off x="7874830" y="3936803"/>
            <a:ext cx="4317170" cy="27029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3EB7F14-5473-EB1D-95C7-88415314A0AF}"/>
              </a:ext>
            </a:extLst>
          </p:cNvPr>
          <p:cNvSpPr txBox="1"/>
          <p:nvPr/>
        </p:nvSpPr>
        <p:spPr>
          <a:xfrm>
            <a:off x="721769" y="2702959"/>
            <a:ext cx="1085651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Dyna pam,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ystod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yr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Wythnos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Gwrth-fwlio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hon,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rydyn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ni’n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pŵerogi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pobl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ifanc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i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ddefnyddio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eu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Gallu er Gwell i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godi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llais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dweud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gan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ddiogelu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eu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hunain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ar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yr un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pryd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pan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maen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nhw'n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gweld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bwlio’n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digwydd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boed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hyn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wyneb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wyneb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neu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ar-lein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F00147-38E3-C40B-2679-C1FB6B7CD0FF}"/>
              </a:ext>
            </a:extLst>
          </p:cNvPr>
          <p:cNvSpPr txBox="1"/>
          <p:nvPr/>
        </p:nvSpPr>
        <p:spPr>
          <a:xfrm>
            <a:off x="758840" y="4186580"/>
            <a:ext cx="7153061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Mae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angen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cydweithrediad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pob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un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ohonom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os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am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newid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pethau’n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barhaol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O’r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iard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i'r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senedd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o’n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cartrefi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i'n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ffonau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—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mae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gan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bawb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ran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i'w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chwarae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Gyda'n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gilydd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gallwn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ddefnyddio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ein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Gallu er Gwell i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roi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terfyn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ar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fwlio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— am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byth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9538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A602FC-DD37-52C0-0C62-DA9E77EB4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>
            <a:extLst>
              <a:ext uri="{FF2B5EF4-FFF2-40B4-BE49-F238E27FC236}">
                <a16:creationId xmlns:a16="http://schemas.microsoft.com/office/drawing/2014/main" id="{1DFC26BB-84E1-CA45-6789-2EB02647E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15B191-985E-1628-F41F-372ACF34F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81C5FF-1CAB-0748-4177-0E272B93A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8E525BB-8642-7856-3AAA-E4D84CB1F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B08CBE8-60EA-5D5D-6CB0-BB6FA527E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54B25281-4962-5386-8699-DF95F5161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940">
            <a:off x="2223195" y="3224439"/>
            <a:ext cx="839830" cy="472404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D37B8EF9-3405-AFA2-5663-A2A6E6735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940">
            <a:off x="8881629" y="2914259"/>
            <a:ext cx="839830" cy="472404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C000923-F9D3-02B7-1376-2CEFF4044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5317" y="1320689"/>
            <a:ext cx="9301366" cy="4729735"/>
          </a:xfrm>
          <a:prstGeom prst="roundRect">
            <a:avLst/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E49C8B-2165-39D4-527B-93DF46EFD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39864" y="1879"/>
            <a:ext cx="2684370" cy="90456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E0EF749-6A53-EDEA-EC05-60463DE5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B301F8C2-D606-7C6A-E744-C1F869C10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639" y="-200603"/>
            <a:ext cx="2088063" cy="2088063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72DD4EB-D6FD-A661-63EA-B8B0B600E9D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9830" y="329420"/>
            <a:ext cx="9159746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Cerdd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Gallu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 er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Gwell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3" name="Online Media 2" title="Wythnos Gwrth-Fwlio 2025: Gallu er Gwell -  Fideo Cerdd Ysgol Uwchradd">
            <a:hlinkClick r:id="" action="ppaction://media"/>
            <a:extLst>
              <a:ext uri="{FF2B5EF4-FFF2-40B4-BE49-F238E27FC236}">
                <a16:creationId xmlns:a16="http://schemas.microsoft.com/office/drawing/2014/main" id="{86B6928A-7080-FE51-40B5-C0626BA169F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2194702" y="1436467"/>
            <a:ext cx="7946904" cy="449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792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C0E855-388D-8561-516C-226B8D95A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E5DA350-3E9C-0E46-6F9E-8C778448B7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E1ECED1-5A3F-F990-19D7-8AF3D8317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8BB990-373E-1706-61E4-FA142169D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71501"/>
            <a:ext cx="6176817" cy="3474460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603F05D1-FE1E-1669-881E-21D6EAE1D06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8858" y="454047"/>
            <a:ext cx="7487920" cy="8309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Pwyntiau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trafod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Segoe UI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26E111-E76E-553D-9294-2013DA5F0059}"/>
              </a:ext>
            </a:extLst>
          </p:cNvPr>
          <p:cNvSpPr txBox="1"/>
          <p:nvPr/>
        </p:nvSpPr>
        <p:spPr>
          <a:xfrm>
            <a:off x="721771" y="1820552"/>
            <a:ext cx="10979782" cy="4433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Ble </a:t>
            </a:r>
            <a:r>
              <a:rPr lang="en-GB" sz="3200" b="1" dirty="0" err="1">
                <a:solidFill>
                  <a:prstClr val="white"/>
                </a:solidFill>
                <a:latin typeface="Arial" panose="020B0604020202020204" pitchFamily="34" charset="0"/>
              </a:rPr>
              <a:t>yn</a:t>
            </a: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prstClr val="white"/>
                </a:solidFill>
                <a:latin typeface="Arial" panose="020B0604020202020204" pitchFamily="34" charset="0"/>
              </a:rPr>
              <a:t>ein</a:t>
            </a: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prstClr val="white"/>
                </a:solidFill>
                <a:latin typeface="Arial" panose="020B0604020202020204" pitchFamily="34" charset="0"/>
              </a:rPr>
              <a:t>hysgol</a:t>
            </a: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prstClr val="white"/>
                </a:solidFill>
                <a:latin typeface="Arial" panose="020B0604020202020204" pitchFamily="34" charset="0"/>
              </a:rPr>
              <a:t>ni</a:t>
            </a: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prstClr val="white"/>
                </a:solidFill>
                <a:latin typeface="Arial" panose="020B0604020202020204" pitchFamily="34" charset="0"/>
              </a:rPr>
              <a:t>mae</a:t>
            </a: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prstClr val="white"/>
                </a:solidFill>
                <a:latin typeface="Arial" panose="020B0604020202020204" pitchFamily="34" charset="0"/>
              </a:rPr>
              <a:t>pŵer</a:t>
            </a: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 neu </a:t>
            </a:r>
            <a:r>
              <a:rPr lang="en-GB" sz="3200" b="1" dirty="0" err="1">
                <a:solidFill>
                  <a:prstClr val="white"/>
                </a:solidFill>
                <a:latin typeface="Arial" panose="020B0604020202020204" pitchFamily="34" charset="0"/>
              </a:rPr>
              <a:t>gryfder</a:t>
            </a: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prstClr val="white"/>
                </a:solidFill>
                <a:latin typeface="Arial" panose="020B0604020202020204" pitchFamily="34" charset="0"/>
              </a:rPr>
              <a:t>pobl</a:t>
            </a: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prstClr val="white"/>
                </a:solidFill>
                <a:latin typeface="Arial" panose="020B0604020202020204" pitchFamily="34" charset="0"/>
              </a:rPr>
              <a:t>ifanc</a:t>
            </a: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?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Sut </a:t>
            </a:r>
            <a:r>
              <a:rPr lang="en-GB" sz="3200" b="1" dirty="0" err="1">
                <a:solidFill>
                  <a:prstClr val="white"/>
                </a:solidFill>
                <a:latin typeface="Arial" panose="020B0604020202020204" pitchFamily="34" charset="0"/>
              </a:rPr>
              <a:t>mae’n</a:t>
            </a: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prstClr val="white"/>
                </a:solidFill>
                <a:latin typeface="Arial" panose="020B0604020202020204" pitchFamily="34" charset="0"/>
              </a:rPr>
              <a:t>edrych</a:t>
            </a: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 pan </a:t>
            </a:r>
            <a:r>
              <a:rPr lang="en-GB" sz="3200" b="1" dirty="0" err="1">
                <a:solidFill>
                  <a:prstClr val="white"/>
                </a:solidFill>
                <a:latin typeface="Arial" panose="020B0604020202020204" pitchFamily="34" charset="0"/>
              </a:rPr>
              <a:t>gaiff</a:t>
            </a: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 y </a:t>
            </a:r>
            <a:r>
              <a:rPr lang="en-GB" sz="3200" b="1" dirty="0" err="1">
                <a:solidFill>
                  <a:prstClr val="white"/>
                </a:solidFill>
                <a:latin typeface="Arial" panose="020B0604020202020204" pitchFamily="34" charset="0"/>
              </a:rPr>
              <a:t>pŵer</a:t>
            </a: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prstClr val="white"/>
                </a:solidFill>
                <a:latin typeface="Arial" panose="020B0604020202020204" pitchFamily="34" charset="0"/>
              </a:rPr>
              <a:t>hwnnw</a:t>
            </a: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prstClr val="white"/>
                </a:solidFill>
                <a:latin typeface="Arial" panose="020B0604020202020204" pitchFamily="34" charset="0"/>
              </a:rPr>
              <a:t>ei</a:t>
            </a: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prstClr val="white"/>
                </a:solidFill>
                <a:latin typeface="Arial" panose="020B0604020202020204" pitchFamily="34" charset="0"/>
              </a:rPr>
              <a:t>ddefnyddio</a:t>
            </a: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prstClr val="white"/>
                </a:solidFill>
                <a:latin typeface="Arial" panose="020B0604020202020204" pitchFamily="34" charset="0"/>
              </a:rPr>
              <a:t>mewn</a:t>
            </a: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prstClr val="white"/>
                </a:solidFill>
                <a:latin typeface="Arial" panose="020B0604020202020204" pitchFamily="34" charset="0"/>
              </a:rPr>
              <a:t>ffordd</a:t>
            </a: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prstClr val="white"/>
                </a:solidFill>
                <a:latin typeface="Arial" panose="020B0604020202020204" pitchFamily="34" charset="0"/>
              </a:rPr>
              <a:t>negyddol</a:t>
            </a: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?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Sut </a:t>
            </a:r>
            <a:r>
              <a:rPr lang="en-GB" sz="3200" b="1" dirty="0" err="1">
                <a:solidFill>
                  <a:prstClr val="white"/>
                </a:solidFill>
                <a:latin typeface="Arial" panose="020B0604020202020204" pitchFamily="34" charset="0"/>
              </a:rPr>
              <a:t>mae’n</a:t>
            </a: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prstClr val="white"/>
                </a:solidFill>
                <a:latin typeface="Arial" panose="020B0604020202020204" pitchFamily="34" charset="0"/>
              </a:rPr>
              <a:t>edrych</a:t>
            </a: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 pan </a:t>
            </a:r>
            <a:r>
              <a:rPr lang="en-GB" sz="3200" b="1" dirty="0" err="1">
                <a:solidFill>
                  <a:prstClr val="white"/>
                </a:solidFill>
                <a:latin typeface="Arial" panose="020B0604020202020204" pitchFamily="34" charset="0"/>
              </a:rPr>
              <a:t>gaiff</a:t>
            </a: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prstClr val="white"/>
                </a:solidFill>
                <a:latin typeface="Arial" panose="020B0604020202020204" pitchFamily="34" charset="0"/>
              </a:rPr>
              <a:t>ei</a:t>
            </a: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prstClr val="white"/>
                </a:solidFill>
                <a:latin typeface="Arial" panose="020B0604020202020204" pitchFamily="34" charset="0"/>
              </a:rPr>
              <a:t>ddefnyddio</a:t>
            </a: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prstClr val="white"/>
                </a:solidFill>
                <a:latin typeface="Arial" panose="020B0604020202020204" pitchFamily="34" charset="0"/>
              </a:rPr>
              <a:t>mewn</a:t>
            </a: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prstClr val="white"/>
                </a:solidFill>
                <a:latin typeface="Arial" panose="020B0604020202020204" pitchFamily="34" charset="0"/>
              </a:rPr>
              <a:t>ffordd</a:t>
            </a: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prstClr val="white"/>
                </a:solidFill>
                <a:latin typeface="Arial" panose="020B0604020202020204" pitchFamily="34" charset="0"/>
              </a:rPr>
              <a:t>gadarnhaol</a:t>
            </a: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42D0E3-14D0-A8C1-CE70-EDA7AE850B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7664" y="411119"/>
            <a:ext cx="2847462" cy="959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276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F17E45-06DE-C03B-E839-2C890FE00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51BCEC2-8DC6-DD73-8376-B77B43454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041F87-A8BF-7C59-5F45-A0780D1B9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F8BCDB-50F6-6419-11CA-108A30825D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71501"/>
            <a:ext cx="6176817" cy="3474460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D64D0013-B26F-8621-5B8B-7826BEE74F3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8858" y="454047"/>
            <a:ext cx="7487920" cy="8309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Pwyntiau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 </a:t>
            </a:r>
            <a:r>
              <a:rPr lang="en-US" sz="4800" b="1" dirty="0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t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rafod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 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AEE245-DDCE-AE36-3AE0-2B4D67757E6A}"/>
              </a:ext>
            </a:extLst>
          </p:cNvPr>
          <p:cNvSpPr txBox="1"/>
          <p:nvPr/>
        </p:nvSpPr>
        <p:spPr>
          <a:xfrm>
            <a:off x="721771" y="2071330"/>
            <a:ext cx="10979782" cy="4167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sz="3600" b="1" dirty="0" err="1">
                <a:solidFill>
                  <a:prstClr val="white"/>
                </a:solidFill>
                <a:latin typeface="Arial" panose="020B0604020202020204" pitchFamily="34" charset="0"/>
              </a:rPr>
              <a:t>Allwch</a:t>
            </a:r>
            <a:r>
              <a:rPr lang="en-GB" sz="3600" b="1" dirty="0">
                <a:solidFill>
                  <a:prstClr val="white"/>
                </a:solidFill>
                <a:latin typeface="Arial" panose="020B0604020202020204" pitchFamily="34" charset="0"/>
              </a:rPr>
              <a:t> chi </a:t>
            </a:r>
            <a:r>
              <a:rPr lang="en-GB" sz="3600" b="1" dirty="0" err="1">
                <a:solidFill>
                  <a:prstClr val="white"/>
                </a:solidFill>
                <a:latin typeface="Arial" panose="020B0604020202020204" pitchFamily="34" charset="0"/>
              </a:rPr>
              <a:t>feddwl</a:t>
            </a:r>
            <a:r>
              <a:rPr lang="en-GB" sz="3600" b="1" dirty="0">
                <a:solidFill>
                  <a:prstClr val="white"/>
                </a:solidFill>
                <a:latin typeface="Arial" panose="020B0604020202020204" pitchFamily="34" charset="0"/>
              </a:rPr>
              <a:t> am </a:t>
            </a:r>
            <a:r>
              <a:rPr lang="en-GB" sz="3600" b="1" dirty="0" err="1">
                <a:solidFill>
                  <a:prstClr val="white"/>
                </a:solidFill>
                <a:latin typeface="Arial" panose="020B0604020202020204" pitchFamily="34" charset="0"/>
              </a:rPr>
              <a:t>adeg</a:t>
            </a:r>
            <a:r>
              <a:rPr lang="en-GB" sz="3600" b="1" dirty="0">
                <a:solidFill>
                  <a:prstClr val="white"/>
                </a:solidFill>
                <a:latin typeface="Arial" panose="020B0604020202020204" pitchFamily="34" charset="0"/>
              </a:rPr>
              <a:t> pan </a:t>
            </a:r>
            <a:r>
              <a:rPr lang="en-GB" sz="3600" b="1" dirty="0" err="1">
                <a:solidFill>
                  <a:prstClr val="white"/>
                </a:solidFill>
                <a:latin typeface="Arial" panose="020B0604020202020204" pitchFamily="34" charset="0"/>
              </a:rPr>
              <a:t>allech</a:t>
            </a:r>
            <a:r>
              <a:rPr lang="en-GB" sz="3600" b="1" dirty="0">
                <a:solidFill>
                  <a:prstClr val="white"/>
                </a:solidFill>
                <a:latin typeface="Arial" panose="020B0604020202020204" pitchFamily="34" charset="0"/>
              </a:rPr>
              <a:t> chi </a:t>
            </a:r>
            <a:r>
              <a:rPr lang="en-GB" sz="3600" b="1" dirty="0" err="1">
                <a:solidFill>
                  <a:prstClr val="white"/>
                </a:solidFill>
                <a:latin typeface="Arial" panose="020B0604020202020204" pitchFamily="34" charset="0"/>
              </a:rPr>
              <a:t>fod</a:t>
            </a:r>
            <a:r>
              <a:rPr lang="en-GB" sz="36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3600" b="1" dirty="0" err="1">
                <a:solidFill>
                  <a:prstClr val="white"/>
                </a:solidFill>
                <a:latin typeface="Arial" panose="020B0604020202020204" pitchFamily="34" charset="0"/>
              </a:rPr>
              <a:t>wedi</a:t>
            </a:r>
            <a:r>
              <a:rPr lang="en-GB" sz="3600" b="1" dirty="0">
                <a:solidFill>
                  <a:prstClr val="white"/>
                </a:solidFill>
                <a:latin typeface="Arial" panose="020B0604020202020204" pitchFamily="34" charset="0"/>
              </a:rPr>
              <a:t> defnyddio eich gallu er gwell, </a:t>
            </a:r>
            <a:r>
              <a:rPr lang="en-GB" sz="3600" b="1" dirty="0" err="1">
                <a:solidFill>
                  <a:prstClr val="white"/>
                </a:solidFill>
                <a:latin typeface="Arial" panose="020B0604020202020204" pitchFamily="34" charset="0"/>
              </a:rPr>
              <a:t>ond</a:t>
            </a:r>
            <a:r>
              <a:rPr lang="en-GB" sz="36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3600" b="1" dirty="0" err="1">
                <a:solidFill>
                  <a:prstClr val="white"/>
                </a:solidFill>
                <a:latin typeface="Arial" panose="020B0604020202020204" pitchFamily="34" charset="0"/>
              </a:rPr>
              <a:t>na</a:t>
            </a:r>
            <a:r>
              <a:rPr lang="en-GB" sz="36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3600" b="1" dirty="0" err="1">
                <a:solidFill>
                  <a:prstClr val="white"/>
                </a:solidFill>
                <a:latin typeface="Arial" panose="020B0604020202020204" pitchFamily="34" charset="0"/>
              </a:rPr>
              <a:t>wnaethoch</a:t>
            </a:r>
            <a:r>
              <a:rPr lang="en-GB" sz="3600" b="1" dirty="0">
                <a:solidFill>
                  <a:prstClr val="white"/>
                </a:solidFill>
                <a:latin typeface="Arial" panose="020B0604020202020204" pitchFamily="34" charset="0"/>
              </a:rPr>
              <a:t> chi? Beth </a:t>
            </a:r>
            <a:r>
              <a:rPr lang="en-GB" sz="3600" b="1" dirty="0" err="1">
                <a:solidFill>
                  <a:prstClr val="white"/>
                </a:solidFill>
                <a:latin typeface="Arial" panose="020B0604020202020204" pitchFamily="34" charset="0"/>
              </a:rPr>
              <a:t>wnaeth</a:t>
            </a:r>
            <a:r>
              <a:rPr lang="en-GB" sz="3600" b="1" dirty="0">
                <a:solidFill>
                  <a:prstClr val="white"/>
                </a:solidFill>
                <a:latin typeface="Arial" panose="020B0604020202020204" pitchFamily="34" charset="0"/>
              </a:rPr>
              <a:t> eich </a:t>
            </a:r>
            <a:r>
              <a:rPr lang="en-GB" sz="3600" b="1" dirty="0" err="1">
                <a:solidFill>
                  <a:prstClr val="white"/>
                </a:solidFill>
                <a:latin typeface="Arial" panose="020B0604020202020204" pitchFamily="34" charset="0"/>
              </a:rPr>
              <a:t>atal</a:t>
            </a:r>
            <a:r>
              <a:rPr lang="en-GB" sz="3600" b="1" dirty="0">
                <a:solidFill>
                  <a:prstClr val="white"/>
                </a:solidFill>
                <a:latin typeface="Arial" panose="020B0604020202020204" pitchFamily="34" charset="0"/>
              </a:rPr>
              <a:t> chi?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sz="3600" b="1" dirty="0">
                <a:solidFill>
                  <a:prstClr val="white"/>
                </a:solidFill>
                <a:latin typeface="Arial" panose="020B0604020202020204" pitchFamily="34" charset="0"/>
              </a:rPr>
              <a:t>Beth </a:t>
            </a:r>
            <a:r>
              <a:rPr lang="en-GB" sz="3600" b="1" dirty="0" err="1">
                <a:solidFill>
                  <a:prstClr val="white"/>
                </a:solidFill>
                <a:latin typeface="Arial" panose="020B0604020202020204" pitchFamily="34" charset="0"/>
              </a:rPr>
              <a:t>mae</a:t>
            </a:r>
            <a:r>
              <a:rPr lang="en-GB" sz="3600" b="1" dirty="0">
                <a:solidFill>
                  <a:prstClr val="white"/>
                </a:solidFill>
                <a:latin typeface="Arial" panose="020B0604020202020204" pitchFamily="34" charset="0"/>
              </a:rPr>
              <a:t> “defnyddio eich gallu er gwell” </a:t>
            </a:r>
            <a:r>
              <a:rPr lang="en-GB" sz="3600" b="1" dirty="0" err="1">
                <a:solidFill>
                  <a:prstClr val="white"/>
                </a:solidFill>
                <a:latin typeface="Arial" panose="020B0604020202020204" pitchFamily="34" charset="0"/>
              </a:rPr>
              <a:t>yn</a:t>
            </a:r>
            <a:r>
              <a:rPr lang="en-GB" sz="36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3600" b="1" dirty="0" err="1">
                <a:solidFill>
                  <a:prstClr val="white"/>
                </a:solidFill>
                <a:latin typeface="Arial" panose="020B0604020202020204" pitchFamily="34" charset="0"/>
              </a:rPr>
              <a:t>ei</a:t>
            </a:r>
            <a:r>
              <a:rPr lang="en-GB" sz="3600" b="1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GB" sz="3600" b="1" dirty="0" err="1">
                <a:solidFill>
                  <a:prstClr val="white"/>
                </a:solidFill>
                <a:latin typeface="Arial" panose="020B0604020202020204" pitchFamily="34" charset="0"/>
              </a:rPr>
              <a:t>olygu</a:t>
            </a:r>
            <a:r>
              <a:rPr lang="en-GB" sz="3600" b="1" dirty="0">
                <a:solidFill>
                  <a:prstClr val="white"/>
                </a:solidFill>
                <a:latin typeface="Arial" panose="020B0604020202020204" pitchFamily="34" charset="0"/>
              </a:rPr>
              <a:t> i chi’n </a:t>
            </a:r>
            <a:r>
              <a:rPr lang="en-GB" sz="3600" b="1" dirty="0" err="1">
                <a:solidFill>
                  <a:prstClr val="white"/>
                </a:solidFill>
                <a:latin typeface="Arial" panose="020B0604020202020204" pitchFamily="34" charset="0"/>
              </a:rPr>
              <a:t>bersonol</a:t>
            </a:r>
            <a:r>
              <a:rPr lang="en-GB" sz="3600" b="1" dirty="0">
                <a:solidFill>
                  <a:prstClr val="white"/>
                </a:solidFill>
                <a:latin typeface="Arial" panose="020B0604020202020204" pitchFamily="34" charset="0"/>
              </a:rPr>
              <a:t>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61EEAB-AC7F-19FE-0411-B95B2214B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9161" y="393767"/>
            <a:ext cx="3022392" cy="101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997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936A95-893B-2A9E-A0FD-66C017CE6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7983D3-6908-E39E-3DEA-EA6463B72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552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3B826E-AB9B-A0D6-2805-65612B812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53EBB71-6D2F-E0F6-3FC6-59BC2971A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9019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B2A875-AF0F-089B-1011-5C04111D17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BBD0FD8-7DA0-CA45-AA0C-E2C8B60BD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1921" y="0"/>
            <a:ext cx="3320210" cy="111882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EB6B1FE-B390-77A0-92FA-F1A9EB6F9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B714276-4C74-6E2C-F372-6993319EC3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8319D5A-811E-FDA6-3101-9A076B0FD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3A22345-D8B9-2377-8F33-1C481142C4F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335637" y="2343924"/>
            <a:ext cx="5470584" cy="193899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Sut fyddwch chi'n defnyddio eich </a:t>
            </a:r>
            <a:r>
              <a:rPr lang="en-GB" sz="4000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G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allu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 er Gwell?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1B1464"/>
              </a:solidFill>
              <a:effectLst/>
              <a:uLnTx/>
              <a:uFillTx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8" name="Picture 7" descr="Mellten las a gwyn">
            <a:extLst>
              <a:ext uri="{FF2B5EF4-FFF2-40B4-BE49-F238E27FC236}">
                <a16:creationId xmlns:a16="http://schemas.microsoft.com/office/drawing/2014/main" id="{68C547AA-817B-E95A-36AB-A4DC13BA39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17339">
            <a:off x="6017895" y="2081193"/>
            <a:ext cx="4783678" cy="269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142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ADC10F-1577-AA0D-7776-76EEC0E22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E9D5E15A-4697-1E1B-ED0D-DDE333805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1D6F117-EC9D-3D73-6231-68CCBA7BA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9019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B50D20A-32B0-6262-E280-8A1A0A091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3902696-FDD4-F272-B8C6-810F92F76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1B1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191ACC3-A35E-DF29-0434-9BD859F25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723">
            <a:off x="10047260" y="4950698"/>
            <a:ext cx="2893654" cy="162768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02BAECC-0E48-02A1-B556-56F1F4E94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35573" y="3557967"/>
            <a:ext cx="6128657" cy="51039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947FFE3-EDF9-FA05-9F8A-EF24AFB68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6767" y="0"/>
            <a:ext cx="3315233" cy="1117151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FE836CCE-CD16-6FF4-B45A-9B32154862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31019" y="2262217"/>
            <a:ext cx="6630398" cy="21236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Ein </a:t>
            </a:r>
            <a:r>
              <a:rPr lang="en-US" b="1" dirty="0" err="1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cynlluniau</a:t>
            </a:r>
            <a:r>
              <a:rPr lang="en-US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 </a:t>
            </a:r>
            <a:r>
              <a:rPr lang="en-US" b="1" dirty="0" err="1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ar</a:t>
            </a:r>
            <a:r>
              <a:rPr lang="en-US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 </a:t>
            </a:r>
            <a:r>
              <a:rPr lang="en-US" b="1" dirty="0" err="1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gyfer</a:t>
            </a:r>
            <a:r>
              <a:rPr lang="en-US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 </a:t>
            </a:r>
            <a:r>
              <a:rPr lang="en-US" b="1" dirty="0" err="1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Wythnos</a:t>
            </a:r>
            <a:r>
              <a:rPr lang="en-US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 </a:t>
            </a:r>
            <a:r>
              <a:rPr lang="en-US" b="1" dirty="0" err="1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Gwrth-Fwlio</a:t>
            </a:r>
            <a:r>
              <a:rPr lang="en-US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 a </a:t>
            </a:r>
            <a:r>
              <a:rPr lang="en-US" b="1" dirty="0" err="1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nodau</a:t>
            </a:r>
            <a:r>
              <a:rPr lang="en-US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 </a:t>
            </a:r>
            <a:r>
              <a:rPr lang="en-US" b="1" dirty="0" err="1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atgoffa</a:t>
            </a:r>
            <a:r>
              <a:rPr lang="en-US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 </a:t>
            </a:r>
            <a:r>
              <a:rPr lang="en-US" b="1" dirty="0" err="1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pwysig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1B1464"/>
              </a:solidFill>
              <a:effectLst/>
              <a:uLnTx/>
              <a:uFillTx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4" name="Picture 3" descr="Mellten las a gwyn">
            <a:extLst>
              <a:ext uri="{FF2B5EF4-FFF2-40B4-BE49-F238E27FC236}">
                <a16:creationId xmlns:a16="http://schemas.microsoft.com/office/drawing/2014/main" id="{1C60CFD3-CB62-E1E7-6468-05650A8D43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265" y="1982699"/>
            <a:ext cx="5078716" cy="285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193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2F296F-4364-34E1-35FA-D1C577280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55C0AE-0371-3908-3EAC-224EE5857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55337"/>
            <a:ext cx="6176817" cy="347446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E2BF2B9-6762-E578-9104-09889BAE7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18733" y="2417800"/>
            <a:ext cx="2864411" cy="2891530"/>
          </a:xfrm>
          <a:prstGeom prst="roundRect">
            <a:avLst/>
          </a:prstGeom>
          <a:solidFill>
            <a:srgbClr val="FFBF00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3C847B5-A540-63B0-64AF-818693A11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950082-706C-058E-0899-7352DA455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332CE3E-4E24-E587-7F51-F5D8EF9FE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6664F8E-199A-9900-118A-3CC0BDC00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595A09-57AA-15B7-FCF6-8473C3C13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A64D69D-D096-6B3B-16D6-49D3BF65B68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24618" y="467878"/>
            <a:ext cx="7487920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Rhoi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gwybod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 </a:t>
            </a:r>
            <a:r>
              <a:rPr lang="en-US" sz="5000" b="1" dirty="0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a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m </a:t>
            </a:r>
            <a:r>
              <a:rPr lang="en-US" sz="5000" b="1" dirty="0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f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wlio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Segoe UI" panose="020B0502040204020203" pitchFamily="34" charset="0"/>
            </a:endParaRPr>
          </a:p>
        </p:txBody>
      </p:sp>
      <p:sp>
        <p:nvSpPr>
          <p:cNvPr id="30" name="Rounded Rectangle 16">
            <a:extLst>
              <a:ext uri="{FF2B5EF4-FFF2-40B4-BE49-F238E27FC236}">
                <a16:creationId xmlns:a16="http://schemas.microsoft.com/office/drawing/2014/main" id="{C74ACC23-68DB-A118-F920-C410373230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400092" y="4203968"/>
            <a:ext cx="359027" cy="282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F6AE850-61FD-2043-7E85-9545753D213F}"/>
              </a:ext>
            </a:extLst>
          </p:cNvPr>
          <p:cNvSpPr txBox="1"/>
          <p:nvPr/>
        </p:nvSpPr>
        <p:spPr>
          <a:xfrm>
            <a:off x="1310357" y="5434319"/>
            <a:ext cx="63074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 err="1">
                <a:solidFill>
                  <a:srgbClr val="1B1862"/>
                </a:solidFill>
                <a:latin typeface="Arial" panose="020B0604020202020204" pitchFamily="34" charset="0"/>
              </a:rPr>
              <a:t>Enw'r</a:t>
            </a:r>
            <a:r>
              <a:rPr lang="en-GB" sz="1600" b="1" dirty="0">
                <a:solidFill>
                  <a:srgbClr val="1B1862"/>
                </a:solidFill>
                <a:latin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rgbClr val="1B1862"/>
                </a:solidFill>
                <a:latin typeface="Arial" panose="020B0604020202020204" pitchFamily="34" charset="0"/>
              </a:rPr>
              <a:t>aelod</a:t>
            </a:r>
            <a:r>
              <a:rPr lang="en-GB" sz="1600" b="1" dirty="0">
                <a:solidFill>
                  <a:srgbClr val="1B1862"/>
                </a:solidFill>
                <a:latin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rgbClr val="1B1862"/>
                </a:solidFill>
                <a:latin typeface="Arial" panose="020B0604020202020204" pitchFamily="34" charset="0"/>
              </a:rPr>
              <a:t>o’r</a:t>
            </a:r>
            <a:r>
              <a:rPr lang="en-GB" sz="1600" b="1" dirty="0">
                <a:solidFill>
                  <a:srgbClr val="1B1862"/>
                </a:solidFill>
                <a:latin typeface="Arial" panose="020B0604020202020204" pitchFamily="34" charset="0"/>
              </a:rPr>
              <a:t> staff </a:t>
            </a:r>
            <a:r>
              <a:rPr lang="en-GB" sz="1600" b="1" dirty="0" err="1">
                <a:solidFill>
                  <a:srgbClr val="1B1862"/>
                </a:solidFill>
                <a:latin typeface="Arial" panose="020B0604020202020204" pitchFamily="34" charset="0"/>
              </a:rPr>
              <a:t>yma</a:t>
            </a:r>
            <a:endParaRPr lang="en-GB" sz="1600" b="1" dirty="0">
              <a:solidFill>
                <a:srgbClr val="1B1862"/>
              </a:solidFill>
              <a:latin typeface="Arial" panose="020B0604020202020204" pitchFamily="34" charset="0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DB41050F-46F0-FEF3-1EBE-894C337E9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0934">
            <a:off x="179494" y="1536884"/>
            <a:ext cx="2725664" cy="15331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491CA7-292E-5C3F-5E1A-F639DECD2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0727" y="450423"/>
            <a:ext cx="2500826" cy="842715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0A88F5B-3042-1388-C6F6-6D5A0F3F8C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90036" y="2406450"/>
            <a:ext cx="2864411" cy="2891530"/>
          </a:xfrm>
          <a:prstGeom prst="roundRect">
            <a:avLst/>
          </a:prstGeom>
          <a:solidFill>
            <a:srgbClr val="FFBF00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9" name="Rounded Rectangle 16">
            <a:extLst>
              <a:ext uri="{FF2B5EF4-FFF2-40B4-BE49-F238E27FC236}">
                <a16:creationId xmlns:a16="http://schemas.microsoft.com/office/drawing/2014/main" id="{D033E010-CC8C-2687-39AE-294A5CD373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5771395" y="4192618"/>
            <a:ext cx="359027" cy="282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FCD81E4-38B7-1574-D109-09D040852220}"/>
              </a:ext>
            </a:extLst>
          </p:cNvPr>
          <p:cNvSpPr txBox="1"/>
          <p:nvPr/>
        </p:nvSpPr>
        <p:spPr>
          <a:xfrm>
            <a:off x="4667141" y="5414850"/>
            <a:ext cx="63074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Enw'r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aelod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o’r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staff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yma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1B186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7195461-3070-0A4B-BC28-F384B28BA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0934">
            <a:off x="3550797" y="1525534"/>
            <a:ext cx="2725664" cy="153318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FC16C01-8448-54EF-2004-5AF143707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71040" y="2386935"/>
            <a:ext cx="2864411" cy="2891530"/>
          </a:xfrm>
          <a:prstGeom prst="roundRect">
            <a:avLst/>
          </a:prstGeom>
          <a:solidFill>
            <a:srgbClr val="FFBF00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F1BDFEB6-B499-EFAF-D27C-8CEB39590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9052399" y="4173103"/>
            <a:ext cx="359027" cy="282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21D2071-7472-A14D-E29F-E6FCEE79565F}"/>
              </a:ext>
            </a:extLst>
          </p:cNvPr>
          <p:cNvSpPr txBox="1"/>
          <p:nvPr/>
        </p:nvSpPr>
        <p:spPr>
          <a:xfrm>
            <a:off x="7962449" y="5393173"/>
            <a:ext cx="63074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Enw'r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aelod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o’r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staff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yma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1B186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9465566-9873-4E7F-7535-843406F8DD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0934">
            <a:off x="6831801" y="1506019"/>
            <a:ext cx="2725664" cy="153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830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818056-242F-73F0-8DAE-864BDDEC5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1BE28A4-52D5-930A-AB04-126DD76773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80750" y="3692619"/>
            <a:ext cx="6128657" cy="1015663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B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B806E5D-6747-005D-BF5F-15F57A5B8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2824A6-1EDF-EC12-8EA8-55E1C25A6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6CA9FD-96D1-63D7-BBCA-582D54F29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F405D5D6-E9A0-3B91-55B1-3084A97688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C6076B8-DB58-F8B0-84F9-38D3F55BD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35937" y="2826337"/>
            <a:ext cx="4677863" cy="2631298"/>
          </a:xfrm>
          <a:prstGeom prst="rect">
            <a:avLst/>
          </a:prstGeom>
        </p:spPr>
      </p:pic>
      <p:pic>
        <p:nvPicPr>
          <p:cNvPr id="4" name="Picture 3" descr="Anti-Bullying Alliance Logo: a simple 5 pointed star next to the words 'Anti-Bullying Alliance'">
            <a:extLst>
              <a:ext uri="{FF2B5EF4-FFF2-40B4-BE49-F238E27FC236}">
                <a16:creationId xmlns:a16="http://schemas.microsoft.com/office/drawing/2014/main" id="{5C7115A2-BD11-4838-415D-432CA942E4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9055" y="5785002"/>
            <a:ext cx="3315232" cy="1117150"/>
          </a:xfrm>
          <a:prstGeom prst="rect">
            <a:avLst/>
          </a:prstGeom>
        </p:spPr>
      </p:pic>
      <p:sp>
        <p:nvSpPr>
          <p:cNvPr id="7" name="TextBox 14">
            <a:extLst>
              <a:ext uri="{FF2B5EF4-FFF2-40B4-BE49-F238E27FC236}">
                <a16:creationId xmlns:a16="http://schemas.microsoft.com/office/drawing/2014/main" id="{BA802CDF-92F1-2559-0161-5832641E1113}"/>
              </a:ext>
            </a:extLst>
          </p:cNvPr>
          <p:cNvSpPr txBox="1">
            <a:spLocks/>
          </p:cNvSpPr>
          <p:nvPr/>
        </p:nvSpPr>
        <p:spPr>
          <a:xfrm>
            <a:off x="1436279" y="404821"/>
            <a:ext cx="10141428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5000" b="1" dirty="0" err="1">
                <a:solidFill>
                  <a:srgbClr val="FFBF00"/>
                </a:solidFill>
                <a:latin typeface="Arial" panose="020B0604020202020204" pitchFamily="34" charset="0"/>
                <a:cs typeface="Segoe UI" panose="020B0502040204020203" pitchFamily="34" charset="0"/>
              </a:rPr>
              <a:t>Wythnos</a:t>
            </a:r>
            <a:r>
              <a:rPr lang="en-US" sz="5000" b="1" dirty="0">
                <a:solidFill>
                  <a:srgbClr val="FFBF00"/>
                </a:solidFill>
                <a:latin typeface="Arial" panose="020B0604020202020204" pitchFamily="34" charset="0"/>
                <a:cs typeface="Segoe UI" panose="020B0502040204020203" pitchFamily="34" charset="0"/>
              </a:rPr>
              <a:t> </a:t>
            </a:r>
            <a:r>
              <a:rPr lang="en-US" sz="5000" b="1" dirty="0" err="1">
                <a:solidFill>
                  <a:srgbClr val="FFBF00"/>
                </a:solidFill>
                <a:latin typeface="Arial" panose="020B0604020202020204" pitchFamily="34" charset="0"/>
                <a:cs typeface="Segoe UI" panose="020B0502040204020203" pitchFamily="34" charset="0"/>
              </a:rPr>
              <a:t>Gwrth-Fwlio</a:t>
            </a:r>
            <a:r>
              <a:rPr lang="en-US" sz="5000" b="1" dirty="0">
                <a:solidFill>
                  <a:srgbClr val="FFBF00"/>
                </a:solidFill>
                <a:latin typeface="Arial" panose="020B0604020202020204" pitchFamily="34" charset="0"/>
                <a:cs typeface="Segoe UI" panose="020B0502040204020203" pitchFamily="34" charset="0"/>
              </a:rPr>
              <a:t> 2025</a:t>
            </a:r>
          </a:p>
        </p:txBody>
      </p:sp>
      <p:pic>
        <p:nvPicPr>
          <p:cNvPr id="11" name="Picture 10" descr="Logo Wythnos Gwrth-fwlio ">
            <a:extLst>
              <a:ext uri="{FF2B5EF4-FFF2-40B4-BE49-F238E27FC236}">
                <a16:creationId xmlns:a16="http://schemas.microsoft.com/office/drawing/2014/main" id="{49EC7DD9-F22B-A74D-9AE9-8D691C4E5B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5" b="18695"/>
          <a:stretch/>
        </p:blipFill>
        <p:spPr>
          <a:xfrm>
            <a:off x="774147" y="1822012"/>
            <a:ext cx="5161790" cy="3231770"/>
          </a:xfrm>
          <a:prstGeom prst="rect">
            <a:avLst/>
          </a:prstGeom>
        </p:spPr>
      </p:pic>
      <p:sp>
        <p:nvSpPr>
          <p:cNvPr id="14" name="TextBox 14">
            <a:extLst>
              <a:ext uri="{FF2B5EF4-FFF2-40B4-BE49-F238E27FC236}">
                <a16:creationId xmlns:a16="http://schemas.microsoft.com/office/drawing/2014/main" id="{016F6057-1A65-9339-CB30-1FBAD519427A}"/>
              </a:ext>
            </a:extLst>
          </p:cNvPr>
          <p:cNvSpPr txBox="1"/>
          <p:nvPr/>
        </p:nvSpPr>
        <p:spPr>
          <a:xfrm>
            <a:off x="6116671" y="2174793"/>
            <a:ext cx="56960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Dydd Llun 10f 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Dydd Gwener 14 Tachwedd</a:t>
            </a: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47692675-B755-B565-802C-09EB3AB053F0}"/>
              </a:ext>
            </a:extLst>
          </p:cNvPr>
          <p:cNvSpPr txBox="1"/>
          <p:nvPr/>
        </p:nvSpPr>
        <p:spPr>
          <a:xfrm>
            <a:off x="8973675" y="3746329"/>
            <a:ext cx="27351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Dydd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Llun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 10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Tachwedd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rgbClr val="1B186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5" name="Picture 4" descr="Logo Diwrnod Sanau Od: testun 'Diwrnod Sanau Od', gyda llythyren cartŵn 'O' yn gwisgo sanau od wrth ymyl y testun">
            <a:extLst>
              <a:ext uri="{FF2B5EF4-FFF2-40B4-BE49-F238E27FC236}">
                <a16:creationId xmlns:a16="http://schemas.microsoft.com/office/drawing/2014/main" id="{A41A1031-85CF-F9FF-A9A9-345DFF55CE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769" y="1938863"/>
            <a:ext cx="3241962" cy="458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235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4" ma:contentTypeDescription="Create a new document." ma:contentTypeScope="" ma:versionID="85fcd0d1179c73aa31aeab9c5ecb7114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ff30d14ceb96652b0ac4d31eb87086b3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2725502-DA17-4A72-A845-0EC42E0AC8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FBB6CB0-10A1-4FC1-A938-9278F2ABD758}">
  <ds:schemaRefs>
    <ds:schemaRef ds:uri="http://purl.org/dc/elements/1.1/"/>
    <ds:schemaRef ds:uri="http://purl.org/dc/terms/"/>
    <ds:schemaRef ds:uri="http://www.w3.org/XML/1998/namespace"/>
    <ds:schemaRef ds:uri="http://purl.org/dc/dcmitype/"/>
    <ds:schemaRef ds:uri="16ae49f3-829e-48a4-b770-42088e17cf9e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25bce31e-210f-4595-b6f1-ad167b62b966"/>
  </ds:schemaRefs>
</ds:datastoreItem>
</file>

<file path=customXml/itemProps3.xml><?xml version="1.0" encoding="utf-8"?>
<ds:datastoreItem xmlns:ds="http://schemas.openxmlformats.org/officeDocument/2006/customXml" ds:itemID="{5CFA7B3B-087D-4A4D-BC18-4FB748D3D124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adc87355-e29c-4519-954f-95e35c776178}" enabled="0" method="" siteId="{adc87355-e29c-4519-954f-95e35c77617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577</TotalTime>
  <Words>287</Words>
  <Application>Microsoft Office PowerPoint</Application>
  <PresentationFormat>Widescreen</PresentationFormat>
  <Paragraphs>30</Paragraphs>
  <Slides>9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Arial</vt:lpstr>
      <vt:lpstr>Office Theme</vt:lpstr>
      <vt:lpstr>1_Office Theme</vt:lpstr>
      <vt:lpstr>2_Office Theme</vt:lpstr>
      <vt:lpstr>Gweithgaredd ysgol gyfan ysgol uwchradd </vt:lpstr>
      <vt:lpstr>Galwad i’r gad</vt:lpstr>
      <vt:lpstr>Cerdd Gallu er Gwell</vt:lpstr>
      <vt:lpstr>Pwyntiau trafod</vt:lpstr>
      <vt:lpstr>Pwyntiau trafod 2</vt:lpstr>
      <vt:lpstr>Sut fyddwch chi'n defnyddio eich Gallu er Gwell?</vt:lpstr>
      <vt:lpstr>Ein cynlluniau ar gyfer Wythnos Gwrth-Fwlio a nodau atgoffa pwysig</vt:lpstr>
      <vt:lpstr>Rhoi gwybod am fwlio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Evason-Browning</dc:creator>
  <cp:lastModifiedBy>Luke Evason-Browning</cp:lastModifiedBy>
  <cp:revision>15</cp:revision>
  <dcterms:created xsi:type="dcterms:W3CDTF">2024-08-12T13:06:58Z</dcterms:created>
  <dcterms:modified xsi:type="dcterms:W3CDTF">2025-10-28T17:00:19Z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