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2" r:id="rId5"/>
  </p:sldMasterIdLst>
  <p:notesMasterIdLst>
    <p:notesMasterId r:id="rId15"/>
  </p:notesMasterIdLst>
  <p:sldIdLst>
    <p:sldId id="361" r:id="rId6"/>
    <p:sldId id="350" r:id="rId7"/>
    <p:sldId id="351" r:id="rId8"/>
    <p:sldId id="340" r:id="rId9"/>
    <p:sldId id="335" r:id="rId10"/>
    <p:sldId id="336" r:id="rId11"/>
    <p:sldId id="334" r:id="rId12"/>
    <p:sldId id="318" r:id="rId13"/>
    <p:sldId id="35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862"/>
    <a:srgbClr val="FFBF00"/>
    <a:srgbClr val="3A8DFF"/>
    <a:srgbClr val="1B1464"/>
    <a:srgbClr val="8757E5"/>
    <a:srgbClr val="448DFF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B28B00-860D-4B53-919F-CDEBD0E53602}" v="12" dt="2025-10-24T14:45:06.6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020" y="32"/>
      </p:cViewPr>
      <p:guideLst/>
    </p:cSldViewPr>
  </p:slideViewPr>
  <p:notesTextViewPr>
    <p:cViewPr>
      <p:scale>
        <a:sx n="3" d="2"/>
        <a:sy n="3" d="2"/>
      </p:scale>
      <p:origin x="0" y="-17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y Mayer" userId="b6f71374-24ee-45b9-8fd2-9b70b697c2b0" providerId="ADAL" clId="{54D045DF-0897-4A1C-81EC-54B3E5B27CFB}"/>
    <pc:docChg chg="undo redo custSel addSld delSld modSld sldOrd delMainMaster">
      <pc:chgData name="Miry Mayer" userId="b6f71374-24ee-45b9-8fd2-9b70b697c2b0" providerId="ADAL" clId="{54D045DF-0897-4A1C-81EC-54B3E5B27CFB}" dt="2025-10-27T10:58:31.214" v="110" actId="313"/>
      <pc:docMkLst>
        <pc:docMk/>
      </pc:docMkLst>
      <pc:sldChg chg="add del setBg">
        <pc:chgData name="Miry Mayer" userId="b6f71374-24ee-45b9-8fd2-9b70b697c2b0" providerId="ADAL" clId="{54D045DF-0897-4A1C-81EC-54B3E5B27CFB}" dt="2025-10-14T15:50:46.118" v="68"/>
        <pc:sldMkLst>
          <pc:docMk/>
          <pc:sldMk cId="3747830320" sldId="318"/>
        </pc:sldMkLst>
      </pc:sldChg>
      <pc:sldChg chg="del">
        <pc:chgData name="Miry Mayer" userId="b6f71374-24ee-45b9-8fd2-9b70b697c2b0" providerId="ADAL" clId="{54D045DF-0897-4A1C-81EC-54B3E5B27CFB}" dt="2025-10-14T15:47:00.829" v="11" actId="47"/>
        <pc:sldMkLst>
          <pc:docMk/>
          <pc:sldMk cId="4269538935" sldId="319"/>
        </pc:sldMkLst>
      </pc:sldChg>
      <pc:sldChg chg="del">
        <pc:chgData name="Miry Mayer" userId="b6f71374-24ee-45b9-8fd2-9b70b697c2b0" providerId="ADAL" clId="{54D045DF-0897-4A1C-81EC-54B3E5B27CFB}" dt="2025-10-14T15:50:47.736" v="69" actId="47"/>
        <pc:sldMkLst>
          <pc:docMk/>
          <pc:sldMk cId="1932245542" sldId="326"/>
        </pc:sldMkLst>
      </pc:sldChg>
      <pc:sldChg chg="modSp mod">
        <pc:chgData name="Miry Mayer" userId="b6f71374-24ee-45b9-8fd2-9b70b697c2b0" providerId="ADAL" clId="{54D045DF-0897-4A1C-81EC-54B3E5B27CFB}" dt="2025-10-14T15:51:40.346" v="75" actId="962"/>
        <pc:sldMkLst>
          <pc:docMk/>
          <pc:sldMk cId="2756142388" sldId="334"/>
        </pc:sldMkLst>
        <pc:spChg chg="mod">
          <ac:chgData name="Miry Mayer" userId="b6f71374-24ee-45b9-8fd2-9b70b697c2b0" providerId="ADAL" clId="{54D045DF-0897-4A1C-81EC-54B3E5B27CFB}" dt="2025-10-14T15:50:19.692" v="65" actId="1076"/>
          <ac:spMkLst>
            <pc:docMk/>
            <pc:sldMk cId="2756142388" sldId="334"/>
            <ac:spMk id="3" creationId="{DC52D416-91BE-F0CE-6BAB-DA2BF204B1F6}"/>
          </ac:spMkLst>
        </pc:spChg>
        <pc:picChg chg="mod">
          <ac:chgData name="Miry Mayer" userId="b6f71374-24ee-45b9-8fd2-9b70b697c2b0" providerId="ADAL" clId="{54D045DF-0897-4A1C-81EC-54B3E5B27CFB}" dt="2025-10-14T15:51:40.346" v="75" actId="962"/>
          <ac:picMkLst>
            <pc:docMk/>
            <pc:sldMk cId="2756142388" sldId="334"/>
            <ac:picMk id="13" creationId="{AF40CDC5-64C9-063E-12C7-A47D0F4354DD}"/>
          </ac:picMkLst>
        </pc:picChg>
      </pc:sldChg>
      <pc:sldChg chg="modSp mod">
        <pc:chgData name="Miry Mayer" userId="b6f71374-24ee-45b9-8fd2-9b70b697c2b0" providerId="ADAL" clId="{54D045DF-0897-4A1C-81EC-54B3E5B27CFB}" dt="2025-10-14T15:51:19.325" v="71" actId="962"/>
        <pc:sldMkLst>
          <pc:docMk/>
          <pc:sldMk cId="1872193693" sldId="335"/>
        </pc:sldMkLst>
        <pc:spChg chg="mod">
          <ac:chgData name="Miry Mayer" userId="b6f71374-24ee-45b9-8fd2-9b70b697c2b0" providerId="ADAL" clId="{54D045DF-0897-4A1C-81EC-54B3E5B27CFB}" dt="2025-10-14T15:49:13.932" v="35" actId="1076"/>
          <ac:spMkLst>
            <pc:docMk/>
            <pc:sldMk cId="1872193693" sldId="335"/>
            <ac:spMk id="3" creationId="{ECB115D6-470F-9EF0-2D13-C85206661FE7}"/>
          </ac:spMkLst>
        </pc:spChg>
        <pc:spChg chg="mod">
          <ac:chgData name="Miry Mayer" userId="b6f71374-24ee-45b9-8fd2-9b70b697c2b0" providerId="ADAL" clId="{54D045DF-0897-4A1C-81EC-54B3E5B27CFB}" dt="2025-10-14T15:49:33.422" v="41" actId="14100"/>
          <ac:spMkLst>
            <pc:docMk/>
            <pc:sldMk cId="1872193693" sldId="335"/>
            <ac:spMk id="5" creationId="{46B43B8F-E264-1924-A364-9568DBCD6F42}"/>
          </ac:spMkLst>
        </pc:spChg>
        <pc:picChg chg="mod">
          <ac:chgData name="Miry Mayer" userId="b6f71374-24ee-45b9-8fd2-9b70b697c2b0" providerId="ADAL" clId="{54D045DF-0897-4A1C-81EC-54B3E5B27CFB}" dt="2025-10-14T15:51:19.325" v="71" actId="962"/>
          <ac:picMkLst>
            <pc:docMk/>
            <pc:sldMk cId="1872193693" sldId="335"/>
            <ac:picMk id="7" creationId="{E6D12AAD-D832-DC6C-746C-BF642F43D179}"/>
          </ac:picMkLst>
        </pc:picChg>
      </pc:sldChg>
      <pc:sldChg chg="modSp mod">
        <pc:chgData name="Miry Mayer" userId="b6f71374-24ee-45b9-8fd2-9b70b697c2b0" providerId="ADAL" clId="{54D045DF-0897-4A1C-81EC-54B3E5B27CFB}" dt="2025-10-14T15:51:31.532" v="73" actId="962"/>
        <pc:sldMkLst>
          <pc:docMk/>
          <pc:sldMk cId="3249717969" sldId="336"/>
        </pc:sldMkLst>
        <pc:spChg chg="mod">
          <ac:chgData name="Miry Mayer" userId="b6f71374-24ee-45b9-8fd2-9b70b697c2b0" providerId="ADAL" clId="{54D045DF-0897-4A1C-81EC-54B3E5B27CFB}" dt="2025-10-14T15:49:59.241" v="54" actId="1076"/>
          <ac:spMkLst>
            <pc:docMk/>
            <pc:sldMk cId="3249717969" sldId="336"/>
            <ac:spMk id="7" creationId="{73595E2E-D6A8-02EF-53F2-B355F0D656CD}"/>
          </ac:spMkLst>
        </pc:spChg>
        <pc:picChg chg="mod">
          <ac:chgData name="Miry Mayer" userId="b6f71374-24ee-45b9-8fd2-9b70b697c2b0" providerId="ADAL" clId="{54D045DF-0897-4A1C-81EC-54B3E5B27CFB}" dt="2025-10-14T15:51:31.532" v="73" actId="962"/>
          <ac:picMkLst>
            <pc:docMk/>
            <pc:sldMk cId="3249717969" sldId="336"/>
            <ac:picMk id="6" creationId="{018539F2-49C5-C96C-7B11-CC7087466F6E}"/>
          </ac:picMkLst>
        </pc:picChg>
      </pc:sldChg>
      <pc:sldChg chg="addSp delSp modSp mod modAnim">
        <pc:chgData name="Miry Mayer" userId="b6f71374-24ee-45b9-8fd2-9b70b697c2b0" providerId="ADAL" clId="{54D045DF-0897-4A1C-81EC-54B3E5B27CFB}" dt="2025-10-14T15:48:49.317" v="28"/>
        <pc:sldMkLst>
          <pc:docMk/>
          <pc:sldMk cId="2089276634" sldId="340"/>
        </pc:sldMkLst>
        <pc:spChg chg="mod">
          <ac:chgData name="Miry Mayer" userId="b6f71374-24ee-45b9-8fd2-9b70b697c2b0" providerId="ADAL" clId="{54D045DF-0897-4A1C-81EC-54B3E5B27CFB}" dt="2025-10-14T15:48:49.317" v="28"/>
          <ac:spMkLst>
            <pc:docMk/>
            <pc:sldMk cId="2089276634" sldId="340"/>
            <ac:spMk id="5" creationId="{4326E111-E76E-553D-9294-2013DA5F0059}"/>
          </ac:spMkLst>
        </pc:spChg>
        <pc:spChg chg="mod">
          <ac:chgData name="Miry Mayer" userId="b6f71374-24ee-45b9-8fd2-9b70b697c2b0" providerId="ADAL" clId="{54D045DF-0897-4A1C-81EC-54B3E5B27CFB}" dt="2025-10-14T15:47:51.732" v="20"/>
          <ac:spMkLst>
            <pc:docMk/>
            <pc:sldMk cId="2089276634" sldId="340"/>
            <ac:spMk id="16" creationId="{603F05D1-FE1E-1669-881E-21D6EAE1D06B}"/>
          </ac:spMkLst>
        </pc:spChg>
      </pc:sldChg>
      <pc:sldChg chg="addSp delSp modSp del mod">
        <pc:chgData name="Miry Mayer" userId="b6f71374-24ee-45b9-8fd2-9b70b697c2b0" providerId="ADAL" clId="{54D045DF-0897-4A1C-81EC-54B3E5B27CFB}" dt="2025-10-24T14:45:30.237" v="109" actId="47"/>
        <pc:sldMkLst>
          <pc:docMk/>
          <pc:sldMk cId="1350303059" sldId="342"/>
        </pc:sldMkLst>
      </pc:sldChg>
      <pc:sldChg chg="del">
        <pc:chgData name="Miry Mayer" userId="b6f71374-24ee-45b9-8fd2-9b70b697c2b0" providerId="ADAL" clId="{54D045DF-0897-4A1C-81EC-54B3E5B27CFB}" dt="2025-10-14T15:47:12.965" v="15" actId="47"/>
        <pc:sldMkLst>
          <pc:docMk/>
          <pc:sldMk cId="807792772" sldId="348"/>
        </pc:sldMkLst>
      </pc:sldChg>
      <pc:sldChg chg="addSp delSp modSp del mod">
        <pc:chgData name="Miry Mayer" userId="b6f71374-24ee-45b9-8fd2-9b70b697c2b0" providerId="ADAL" clId="{54D045DF-0897-4A1C-81EC-54B3E5B27CFB}" dt="2025-10-24T13:55:42.836" v="93" actId="47"/>
        <pc:sldMkLst>
          <pc:docMk/>
          <pc:sldMk cId="724487909" sldId="349"/>
        </pc:sldMkLst>
      </pc:sldChg>
      <pc:sldChg chg="modSp add mod">
        <pc:chgData name="Miry Mayer" userId="b6f71374-24ee-45b9-8fd2-9b70b697c2b0" providerId="ADAL" clId="{54D045DF-0897-4A1C-81EC-54B3E5B27CFB}" dt="2025-10-27T10:58:31.214" v="110" actId="313"/>
        <pc:sldMkLst>
          <pc:docMk/>
          <pc:sldMk cId="100008926" sldId="350"/>
        </pc:sldMkLst>
        <pc:spChg chg="mod">
          <ac:chgData name="Miry Mayer" userId="b6f71374-24ee-45b9-8fd2-9b70b697c2b0" providerId="ADAL" clId="{54D045DF-0897-4A1C-81EC-54B3E5B27CFB}" dt="2025-10-27T10:58:31.214" v="110" actId="313"/>
          <ac:spMkLst>
            <pc:docMk/>
            <pc:sldMk cId="100008926" sldId="350"/>
            <ac:spMk id="9" creationId="{33EB7F14-5473-EB1D-95C7-88415314A0AF}"/>
          </ac:spMkLst>
        </pc:spChg>
      </pc:sldChg>
      <pc:sldChg chg="add del setBg">
        <pc:chgData name="Miry Mayer" userId="b6f71374-24ee-45b9-8fd2-9b70b697c2b0" providerId="ADAL" clId="{54D045DF-0897-4A1C-81EC-54B3E5B27CFB}" dt="2025-10-14T15:46:58.369" v="9"/>
        <pc:sldMkLst>
          <pc:docMk/>
          <pc:sldMk cId="485530924" sldId="350"/>
        </pc:sldMkLst>
      </pc:sldChg>
      <pc:sldChg chg="add del setBg">
        <pc:chgData name="Miry Mayer" userId="b6f71374-24ee-45b9-8fd2-9b70b697c2b0" providerId="ADAL" clId="{54D045DF-0897-4A1C-81EC-54B3E5B27CFB}" dt="2025-10-14T15:47:11.163" v="13"/>
        <pc:sldMkLst>
          <pc:docMk/>
          <pc:sldMk cId="1281602127" sldId="351"/>
        </pc:sldMkLst>
      </pc:sldChg>
      <pc:sldChg chg="add">
        <pc:chgData name="Miry Mayer" userId="b6f71374-24ee-45b9-8fd2-9b70b697c2b0" providerId="ADAL" clId="{54D045DF-0897-4A1C-81EC-54B3E5B27CFB}" dt="2025-10-14T15:47:11.195" v="14"/>
        <pc:sldMkLst>
          <pc:docMk/>
          <pc:sldMk cId="2507381383" sldId="351"/>
        </pc:sldMkLst>
      </pc:sldChg>
      <pc:sldChg chg="add ord">
        <pc:chgData name="Miry Mayer" userId="b6f71374-24ee-45b9-8fd2-9b70b697c2b0" providerId="ADAL" clId="{54D045DF-0897-4A1C-81EC-54B3E5B27CFB}" dt="2025-10-24T13:55:40.767" v="92"/>
        <pc:sldMkLst>
          <pc:docMk/>
          <pc:sldMk cId="2610176690" sldId="352"/>
        </pc:sldMkLst>
      </pc:sldChg>
      <pc:sldChg chg="modSp add del mod setBg">
        <pc:chgData name="Miry Mayer" userId="b6f71374-24ee-45b9-8fd2-9b70b697c2b0" providerId="ADAL" clId="{54D045DF-0897-4A1C-81EC-54B3E5B27CFB}" dt="2025-10-24T14:45:18.939" v="108" actId="20577"/>
        <pc:sldMkLst>
          <pc:docMk/>
          <pc:sldMk cId="2377502641" sldId="361"/>
        </pc:sldMkLst>
        <pc:spChg chg="mod">
          <ac:chgData name="Miry Mayer" userId="b6f71374-24ee-45b9-8fd2-9b70b697c2b0" providerId="ADAL" clId="{54D045DF-0897-4A1C-81EC-54B3E5B27CFB}" dt="2025-10-24T14:45:18.939" v="108" actId="20577"/>
          <ac:spMkLst>
            <pc:docMk/>
            <pc:sldMk cId="2377502641" sldId="361"/>
            <ac:spMk id="21" creationId="{7EA8296A-42E3-E21B-19CA-9525EB3C3E2C}"/>
          </ac:spMkLst>
        </pc:spChg>
      </pc:sldChg>
      <pc:sldMasterChg chg="del delSldLayout">
        <pc:chgData name="Miry Mayer" userId="b6f71374-24ee-45b9-8fd2-9b70b697c2b0" providerId="ADAL" clId="{54D045DF-0897-4A1C-81EC-54B3E5B27CFB}" dt="2025-10-14T15:47:12.965" v="15" actId="47"/>
        <pc:sldMasterMkLst>
          <pc:docMk/>
          <pc:sldMasterMk cId="3188011867" sldId="2147483660"/>
        </pc:sldMasterMkLst>
        <pc:sldLayoutChg chg="del">
          <pc:chgData name="Miry Mayer" userId="b6f71374-24ee-45b9-8fd2-9b70b697c2b0" providerId="ADAL" clId="{54D045DF-0897-4A1C-81EC-54B3E5B27CFB}" dt="2025-10-14T15:47:12.965" v="15" actId="47"/>
          <pc:sldLayoutMkLst>
            <pc:docMk/>
            <pc:sldMasterMk cId="3188011867" sldId="2147483660"/>
            <pc:sldLayoutMk cId="300269632" sldId="2147483661"/>
          </pc:sldLayoutMkLst>
        </pc:sldLayoutChg>
        <pc:sldLayoutChg chg="del">
          <pc:chgData name="Miry Mayer" userId="b6f71374-24ee-45b9-8fd2-9b70b697c2b0" providerId="ADAL" clId="{54D045DF-0897-4A1C-81EC-54B3E5B27CFB}" dt="2025-10-14T15:47:12.965" v="15" actId="47"/>
          <pc:sldLayoutMkLst>
            <pc:docMk/>
            <pc:sldMasterMk cId="3188011867" sldId="2147483660"/>
            <pc:sldLayoutMk cId="132600382" sldId="2147483662"/>
          </pc:sldLayoutMkLst>
        </pc:sldLayoutChg>
        <pc:sldLayoutChg chg="del">
          <pc:chgData name="Miry Mayer" userId="b6f71374-24ee-45b9-8fd2-9b70b697c2b0" providerId="ADAL" clId="{54D045DF-0897-4A1C-81EC-54B3E5B27CFB}" dt="2025-10-14T15:47:12.965" v="15" actId="47"/>
          <pc:sldLayoutMkLst>
            <pc:docMk/>
            <pc:sldMasterMk cId="3188011867" sldId="2147483660"/>
            <pc:sldLayoutMk cId="373810693" sldId="2147483663"/>
          </pc:sldLayoutMkLst>
        </pc:sldLayoutChg>
        <pc:sldLayoutChg chg="del">
          <pc:chgData name="Miry Mayer" userId="b6f71374-24ee-45b9-8fd2-9b70b697c2b0" providerId="ADAL" clId="{54D045DF-0897-4A1C-81EC-54B3E5B27CFB}" dt="2025-10-14T15:47:12.965" v="15" actId="47"/>
          <pc:sldLayoutMkLst>
            <pc:docMk/>
            <pc:sldMasterMk cId="3188011867" sldId="2147483660"/>
            <pc:sldLayoutMk cId="1525965881" sldId="2147483664"/>
          </pc:sldLayoutMkLst>
        </pc:sldLayoutChg>
        <pc:sldLayoutChg chg="del">
          <pc:chgData name="Miry Mayer" userId="b6f71374-24ee-45b9-8fd2-9b70b697c2b0" providerId="ADAL" clId="{54D045DF-0897-4A1C-81EC-54B3E5B27CFB}" dt="2025-10-14T15:47:12.965" v="15" actId="47"/>
          <pc:sldLayoutMkLst>
            <pc:docMk/>
            <pc:sldMasterMk cId="3188011867" sldId="2147483660"/>
            <pc:sldLayoutMk cId="3174043602" sldId="2147483665"/>
          </pc:sldLayoutMkLst>
        </pc:sldLayoutChg>
        <pc:sldLayoutChg chg="del">
          <pc:chgData name="Miry Mayer" userId="b6f71374-24ee-45b9-8fd2-9b70b697c2b0" providerId="ADAL" clId="{54D045DF-0897-4A1C-81EC-54B3E5B27CFB}" dt="2025-10-14T15:47:12.965" v="15" actId="47"/>
          <pc:sldLayoutMkLst>
            <pc:docMk/>
            <pc:sldMasterMk cId="3188011867" sldId="2147483660"/>
            <pc:sldLayoutMk cId="4014686088" sldId="2147483666"/>
          </pc:sldLayoutMkLst>
        </pc:sldLayoutChg>
        <pc:sldLayoutChg chg="del">
          <pc:chgData name="Miry Mayer" userId="b6f71374-24ee-45b9-8fd2-9b70b697c2b0" providerId="ADAL" clId="{54D045DF-0897-4A1C-81EC-54B3E5B27CFB}" dt="2025-10-14T15:47:12.965" v="15" actId="47"/>
          <pc:sldLayoutMkLst>
            <pc:docMk/>
            <pc:sldMasterMk cId="3188011867" sldId="2147483660"/>
            <pc:sldLayoutMk cId="349834697" sldId="2147483667"/>
          </pc:sldLayoutMkLst>
        </pc:sldLayoutChg>
        <pc:sldLayoutChg chg="del">
          <pc:chgData name="Miry Mayer" userId="b6f71374-24ee-45b9-8fd2-9b70b697c2b0" providerId="ADAL" clId="{54D045DF-0897-4A1C-81EC-54B3E5B27CFB}" dt="2025-10-14T15:47:12.965" v="15" actId="47"/>
          <pc:sldLayoutMkLst>
            <pc:docMk/>
            <pc:sldMasterMk cId="3188011867" sldId="2147483660"/>
            <pc:sldLayoutMk cId="3548084904" sldId="2147483668"/>
          </pc:sldLayoutMkLst>
        </pc:sldLayoutChg>
        <pc:sldLayoutChg chg="del">
          <pc:chgData name="Miry Mayer" userId="b6f71374-24ee-45b9-8fd2-9b70b697c2b0" providerId="ADAL" clId="{54D045DF-0897-4A1C-81EC-54B3E5B27CFB}" dt="2025-10-14T15:47:12.965" v="15" actId="47"/>
          <pc:sldLayoutMkLst>
            <pc:docMk/>
            <pc:sldMasterMk cId="3188011867" sldId="2147483660"/>
            <pc:sldLayoutMk cId="935379922" sldId="2147483669"/>
          </pc:sldLayoutMkLst>
        </pc:sldLayoutChg>
        <pc:sldLayoutChg chg="del">
          <pc:chgData name="Miry Mayer" userId="b6f71374-24ee-45b9-8fd2-9b70b697c2b0" providerId="ADAL" clId="{54D045DF-0897-4A1C-81EC-54B3E5B27CFB}" dt="2025-10-14T15:47:12.965" v="15" actId="47"/>
          <pc:sldLayoutMkLst>
            <pc:docMk/>
            <pc:sldMasterMk cId="3188011867" sldId="2147483660"/>
            <pc:sldLayoutMk cId="2185193161" sldId="2147483670"/>
          </pc:sldLayoutMkLst>
        </pc:sldLayoutChg>
        <pc:sldLayoutChg chg="del">
          <pc:chgData name="Miry Mayer" userId="b6f71374-24ee-45b9-8fd2-9b70b697c2b0" providerId="ADAL" clId="{54D045DF-0897-4A1C-81EC-54B3E5B27CFB}" dt="2025-10-14T15:47:12.965" v="15" actId="47"/>
          <pc:sldLayoutMkLst>
            <pc:docMk/>
            <pc:sldMasterMk cId="3188011867" sldId="2147483660"/>
            <pc:sldLayoutMk cId="609459018" sldId="2147483671"/>
          </pc:sldLayoutMkLst>
        </pc:sldLayoutChg>
      </pc:sldMasterChg>
    </pc:docChg>
  </pc:docChgLst>
  <pc:docChgLst>
    <pc:chgData name="Jess Alborough" userId="6b1eb61e-fde2-4fe9-a830-968f801bda68" providerId="ADAL" clId="{E7F9BD0F-C8DD-4769-92A1-878D59BA217E}"/>
    <pc:docChg chg="undo custSel modSld">
      <pc:chgData name="Jess Alborough" userId="6b1eb61e-fde2-4fe9-a830-968f801bda68" providerId="ADAL" clId="{E7F9BD0F-C8DD-4769-92A1-878D59BA217E}" dt="2025-10-21T16:47:20.579" v="94" actId="20577"/>
      <pc:docMkLst>
        <pc:docMk/>
      </pc:docMkLst>
      <pc:sldChg chg="modSp mod">
        <pc:chgData name="Jess Alborough" userId="6b1eb61e-fde2-4fe9-a830-968f801bda68" providerId="ADAL" clId="{E7F9BD0F-C8DD-4769-92A1-878D59BA217E}" dt="2025-10-21T16:47:20.579" v="94" actId="20577"/>
        <pc:sldMkLst>
          <pc:docMk/>
          <pc:sldMk cId="3747830320" sldId="318"/>
        </pc:sldMkLst>
        <pc:spChg chg="mod">
          <ac:chgData name="Jess Alborough" userId="6b1eb61e-fde2-4fe9-a830-968f801bda68" providerId="ADAL" clId="{E7F9BD0F-C8DD-4769-92A1-878D59BA217E}" dt="2025-10-21T16:47:20.579" v="94" actId="20577"/>
          <ac:spMkLst>
            <pc:docMk/>
            <pc:sldMk cId="3747830320" sldId="318"/>
            <ac:spMk id="16" creationId="{7A64D69D-D096-6B3B-16D6-49D3BF65B68C}"/>
          </ac:spMkLst>
        </pc:spChg>
        <pc:picChg chg="mod">
          <ac:chgData name="Jess Alborough" userId="6b1eb61e-fde2-4fe9-a830-968f801bda68" providerId="ADAL" clId="{E7F9BD0F-C8DD-4769-92A1-878D59BA217E}" dt="2025-10-21T16:16:25.813" v="33" actId="1076"/>
          <ac:picMkLst>
            <pc:docMk/>
            <pc:sldMk cId="3747830320" sldId="318"/>
            <ac:picMk id="8" creationId="{F2491CA7-292E-5C3F-5E1A-F639DECD265F}"/>
          </ac:picMkLst>
        </pc:picChg>
      </pc:sldChg>
      <pc:sldChg chg="modSp mod">
        <pc:chgData name="Jess Alborough" userId="6b1eb61e-fde2-4fe9-a830-968f801bda68" providerId="ADAL" clId="{E7F9BD0F-C8DD-4769-92A1-878D59BA217E}" dt="2025-10-21T16:47:14.948" v="88" actId="1076"/>
        <pc:sldMkLst>
          <pc:docMk/>
          <pc:sldMk cId="2756142388" sldId="334"/>
        </pc:sldMkLst>
        <pc:spChg chg="mod">
          <ac:chgData name="Jess Alborough" userId="6b1eb61e-fde2-4fe9-a830-968f801bda68" providerId="ADAL" clId="{E7F9BD0F-C8DD-4769-92A1-878D59BA217E}" dt="2025-10-21T16:47:14.948" v="88" actId="1076"/>
          <ac:spMkLst>
            <pc:docMk/>
            <pc:sldMk cId="2756142388" sldId="334"/>
            <ac:spMk id="3" creationId="{DC52D416-91BE-F0CE-6BAB-DA2BF204B1F6}"/>
          </ac:spMkLst>
        </pc:spChg>
        <pc:picChg chg="mod">
          <ac:chgData name="Jess Alborough" userId="6b1eb61e-fde2-4fe9-a830-968f801bda68" providerId="ADAL" clId="{E7F9BD0F-C8DD-4769-92A1-878D59BA217E}" dt="2025-10-21T16:16:22.321" v="31" actId="1076"/>
          <ac:picMkLst>
            <pc:docMk/>
            <pc:sldMk cId="2756142388" sldId="334"/>
            <ac:picMk id="14" creationId="{3BBD0FD8-7DA0-CA45-AA0C-E2C8B60BDFBA}"/>
          </ac:picMkLst>
        </pc:picChg>
      </pc:sldChg>
      <pc:sldChg chg="modSp mod">
        <pc:chgData name="Jess Alborough" userId="6b1eb61e-fde2-4fe9-a830-968f801bda68" providerId="ADAL" clId="{E7F9BD0F-C8DD-4769-92A1-878D59BA217E}" dt="2025-10-21T16:46:51.181" v="62" actId="1076"/>
        <pc:sldMkLst>
          <pc:docMk/>
          <pc:sldMk cId="1872193693" sldId="335"/>
        </pc:sldMkLst>
        <pc:spChg chg="mod">
          <ac:chgData name="Jess Alborough" userId="6b1eb61e-fde2-4fe9-a830-968f801bda68" providerId="ADAL" clId="{E7F9BD0F-C8DD-4769-92A1-878D59BA217E}" dt="2025-10-21T16:46:51.181" v="62" actId="1076"/>
          <ac:spMkLst>
            <pc:docMk/>
            <pc:sldMk cId="1872193693" sldId="335"/>
            <ac:spMk id="3" creationId="{ECB115D6-470F-9EF0-2D13-C85206661FE7}"/>
          </ac:spMkLst>
        </pc:spChg>
        <pc:picChg chg="mod">
          <ac:chgData name="Jess Alborough" userId="6b1eb61e-fde2-4fe9-a830-968f801bda68" providerId="ADAL" clId="{E7F9BD0F-C8DD-4769-92A1-878D59BA217E}" dt="2025-10-21T16:16:06.783" v="23" actId="1076"/>
          <ac:picMkLst>
            <pc:docMk/>
            <pc:sldMk cId="1872193693" sldId="335"/>
            <ac:picMk id="11" creationId="{1B50D20A-32B0-6262-E280-8A1A0A091DE6}"/>
          </ac:picMkLst>
        </pc:picChg>
        <pc:picChg chg="mod">
          <ac:chgData name="Jess Alborough" userId="6b1eb61e-fde2-4fe9-a830-968f801bda68" providerId="ADAL" clId="{E7F9BD0F-C8DD-4769-92A1-878D59BA217E}" dt="2025-10-21T16:16:01.196" v="20" actId="1076"/>
          <ac:picMkLst>
            <pc:docMk/>
            <pc:sldMk cId="1872193693" sldId="335"/>
            <ac:picMk id="14" creationId="{D947FFE3-EDF9-FA05-9F8A-EF24AFB68A75}"/>
          </ac:picMkLst>
        </pc:picChg>
      </pc:sldChg>
      <pc:sldChg chg="modSp mod">
        <pc:chgData name="Jess Alborough" userId="6b1eb61e-fde2-4fe9-a830-968f801bda68" providerId="ADAL" clId="{E7F9BD0F-C8DD-4769-92A1-878D59BA217E}" dt="2025-10-21T16:47:01.940" v="75" actId="20577"/>
        <pc:sldMkLst>
          <pc:docMk/>
          <pc:sldMk cId="3249717969" sldId="336"/>
        </pc:sldMkLst>
        <pc:spChg chg="mod">
          <ac:chgData name="Jess Alborough" userId="6b1eb61e-fde2-4fe9-a830-968f801bda68" providerId="ADAL" clId="{E7F9BD0F-C8DD-4769-92A1-878D59BA217E}" dt="2025-10-21T16:47:01.940" v="75" actId="20577"/>
          <ac:spMkLst>
            <pc:docMk/>
            <pc:sldMk cId="3249717969" sldId="336"/>
            <ac:spMk id="7" creationId="{73595E2E-D6A8-02EF-53F2-B355F0D656CD}"/>
          </ac:spMkLst>
        </pc:spChg>
        <pc:picChg chg="mod">
          <ac:chgData name="Jess Alborough" userId="6b1eb61e-fde2-4fe9-a830-968f801bda68" providerId="ADAL" clId="{E7F9BD0F-C8DD-4769-92A1-878D59BA217E}" dt="2025-10-21T16:16:16.145" v="28" actId="1076"/>
          <ac:picMkLst>
            <pc:docMk/>
            <pc:sldMk cId="3249717969" sldId="336"/>
            <ac:picMk id="9" creationId="{979719B0-6375-2214-ADAD-1F3651A09F50}"/>
          </ac:picMkLst>
        </pc:picChg>
      </pc:sldChg>
      <pc:sldChg chg="modSp mod">
        <pc:chgData name="Jess Alborough" userId="6b1eb61e-fde2-4fe9-a830-968f801bda68" providerId="ADAL" clId="{E7F9BD0F-C8DD-4769-92A1-878D59BA217E}" dt="2025-10-21T16:46:40.406" v="53" actId="20577"/>
        <pc:sldMkLst>
          <pc:docMk/>
          <pc:sldMk cId="2089276634" sldId="340"/>
        </pc:sldMkLst>
        <pc:spChg chg="mod">
          <ac:chgData name="Jess Alborough" userId="6b1eb61e-fde2-4fe9-a830-968f801bda68" providerId="ADAL" clId="{E7F9BD0F-C8DD-4769-92A1-878D59BA217E}" dt="2025-10-21T16:46:40.406" v="53" actId="20577"/>
          <ac:spMkLst>
            <pc:docMk/>
            <pc:sldMk cId="2089276634" sldId="340"/>
            <ac:spMk id="16" creationId="{603F05D1-FE1E-1669-881E-21D6EAE1D06B}"/>
          </ac:spMkLst>
        </pc:spChg>
        <pc:picChg chg="mod">
          <ac:chgData name="Jess Alborough" userId="6b1eb61e-fde2-4fe9-a830-968f801bda68" providerId="ADAL" clId="{E7F9BD0F-C8DD-4769-92A1-878D59BA217E}" dt="2025-10-21T16:15:58.695" v="19" actId="1076"/>
          <ac:picMkLst>
            <pc:docMk/>
            <pc:sldMk cId="2089276634" sldId="340"/>
            <ac:picMk id="8" creationId="{4F42D0E3-14D0-A8C1-CE70-EDA7AE850B30}"/>
          </ac:picMkLst>
        </pc:picChg>
      </pc:sldChg>
      <pc:sldChg chg="delSp modSp mod">
        <pc:chgData name="Jess Alborough" userId="6b1eb61e-fde2-4fe9-a830-968f801bda68" providerId="ADAL" clId="{E7F9BD0F-C8DD-4769-92A1-878D59BA217E}" dt="2025-10-21T16:15:48.551" v="15" actId="478"/>
        <pc:sldMkLst>
          <pc:docMk/>
          <pc:sldMk cId="1350303059" sldId="342"/>
        </pc:sldMkLst>
      </pc:sldChg>
      <pc:sldChg chg="delSp modSp mod">
        <pc:chgData name="Jess Alborough" userId="6b1eb61e-fde2-4fe9-a830-968f801bda68" providerId="ADAL" clId="{E7F9BD0F-C8DD-4769-92A1-878D59BA217E}" dt="2025-10-21T16:16:37.639" v="46" actId="478"/>
        <pc:sldMkLst>
          <pc:docMk/>
          <pc:sldMk cId="724487909" sldId="349"/>
        </pc:sldMkLst>
      </pc:sldChg>
      <pc:sldChg chg="modSp mod">
        <pc:chgData name="Jess Alborough" userId="6b1eb61e-fde2-4fe9-a830-968f801bda68" providerId="ADAL" clId="{E7F9BD0F-C8DD-4769-92A1-878D59BA217E}" dt="2025-10-21T16:46:34.935" v="47"/>
        <pc:sldMkLst>
          <pc:docMk/>
          <pc:sldMk cId="100008926" sldId="350"/>
        </pc:sldMkLst>
        <pc:spChg chg="mod">
          <ac:chgData name="Jess Alborough" userId="6b1eb61e-fde2-4fe9-a830-968f801bda68" providerId="ADAL" clId="{E7F9BD0F-C8DD-4769-92A1-878D59BA217E}" dt="2025-10-16T14:05:44.231" v="6" actId="20577"/>
          <ac:spMkLst>
            <pc:docMk/>
            <pc:sldMk cId="100008926" sldId="350"/>
            <ac:spMk id="10" creationId="{3EF00147-38E3-C40B-2679-C1FB6B7CD0FF}"/>
          </ac:spMkLst>
        </pc:spChg>
        <pc:spChg chg="mod">
          <ac:chgData name="Jess Alborough" userId="6b1eb61e-fde2-4fe9-a830-968f801bda68" providerId="ADAL" clId="{E7F9BD0F-C8DD-4769-92A1-878D59BA217E}" dt="2025-10-21T16:46:34.935" v="47"/>
          <ac:spMkLst>
            <pc:docMk/>
            <pc:sldMk cId="100008926" sldId="350"/>
            <ac:spMk id="16" creationId="{C0B87CBF-BEF1-1425-8E51-99A799A68776}"/>
          </ac:spMkLst>
        </pc:spChg>
        <pc:picChg chg="mod">
          <ac:chgData name="Jess Alborough" userId="6b1eb61e-fde2-4fe9-a830-968f801bda68" providerId="ADAL" clId="{E7F9BD0F-C8DD-4769-92A1-878D59BA217E}" dt="2025-10-21T16:15:53.332" v="17" actId="1076"/>
          <ac:picMkLst>
            <pc:docMk/>
            <pc:sldMk cId="100008926" sldId="350"/>
            <ac:picMk id="8" creationId="{F865C926-04AE-6E83-DC45-BC73EE491497}"/>
          </ac:picMkLst>
        </pc:picChg>
      </pc:sldChg>
      <pc:sldChg chg="modSp mod">
        <pc:chgData name="Jess Alborough" userId="6b1eb61e-fde2-4fe9-a830-968f801bda68" providerId="ADAL" clId="{E7F9BD0F-C8DD-4769-92A1-878D59BA217E}" dt="2025-10-21T16:46:36.875" v="49" actId="20577"/>
        <pc:sldMkLst>
          <pc:docMk/>
          <pc:sldMk cId="2507381383" sldId="351"/>
        </pc:sldMkLst>
        <pc:spChg chg="mod">
          <ac:chgData name="Jess Alborough" userId="6b1eb61e-fde2-4fe9-a830-968f801bda68" providerId="ADAL" clId="{E7F9BD0F-C8DD-4769-92A1-878D59BA217E}" dt="2025-10-21T16:46:36.875" v="49" actId="20577"/>
          <ac:spMkLst>
            <pc:docMk/>
            <pc:sldMk cId="2507381383" sldId="351"/>
            <ac:spMk id="4" creationId="{572DD4EB-D6FD-A661-63EA-B8B0B600E9D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0CD54-C864-4792-A263-870CCB0FE199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A1DCB-205B-4FC5-88EB-64CE3B5B45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63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Z5T8Iz5Fa0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https://youtu.be/NZ5T8Iz5Fa0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212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BD76-B1BF-1FA5-C619-0D5A2166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3FE95-101E-5533-CCF7-572B84290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18E65-7EAE-B7F8-71CD-0ACF2EED6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BE733-6FE2-0512-4A07-FD7F9A9B7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656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D69CA-FBB3-DDFF-7409-CE7CC6596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D51AFF-9652-C496-8393-10C050B1E5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D8898B-76F0-EDAB-053B-4FE1C9A3A7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0558D-606C-AEB0-16B2-90A32A9D9F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666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D103F-70E0-DC67-80F2-FAB8E5D4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805FEE-54D5-1EF7-FE04-CC5DFFFDA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3FF75-87CA-7ADE-412F-9BDEEAE46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C03AE-0AB1-7957-7F9F-AE68EB682D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474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79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530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30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702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041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161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702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993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6735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7810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326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251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NZ5T8Iz5Fa0?feature=oembed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8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58001" y="1906554"/>
            <a:ext cx="9165175" cy="24006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Gweithgaredd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ysgol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gyfan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ysgol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gynradd</a:t>
            </a:r>
            <a:b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FFBF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326CDD-FBC1-83AC-FFB4-57AA66F0A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7115A2-BD11-4838-415D-432CA942E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4030" y="273728"/>
            <a:ext cx="3315232" cy="1117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E02875-E568-E383-670F-C5B8E5F50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20F7FD-758A-0E69-ED97-533859330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  <p:pic>
        <p:nvPicPr>
          <p:cNvPr id="7" name="Picture 6" descr="Logo Llywodraeth Cymru">
            <a:extLst>
              <a:ext uri="{FF2B5EF4-FFF2-40B4-BE49-F238E27FC236}">
                <a16:creationId xmlns:a16="http://schemas.microsoft.com/office/drawing/2014/main" id="{AE4EB0E5-AF5D-FE72-7543-B3A9E106BE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7" y="185328"/>
            <a:ext cx="2171249" cy="1447499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F326816D-EAE2-A4E3-3D61-6EEBEB6CFDDB}"/>
              </a:ext>
            </a:extLst>
          </p:cNvPr>
          <p:cNvSpPr txBox="1">
            <a:spLocks/>
          </p:cNvSpPr>
          <p:nvPr/>
        </p:nvSpPr>
        <p:spPr>
          <a:xfrm>
            <a:off x="1436279" y="3508463"/>
            <a:ext cx="10141428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Wythnos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Gwrth-Fwlio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2025</a:t>
            </a:r>
          </a:p>
        </p:txBody>
      </p:sp>
      <p:pic>
        <p:nvPicPr>
          <p:cNvPr id="11" name="Picture 10" descr="Logo Wythnos Gwrth-fwlio ">
            <a:extLst>
              <a:ext uri="{FF2B5EF4-FFF2-40B4-BE49-F238E27FC236}">
                <a16:creationId xmlns:a16="http://schemas.microsoft.com/office/drawing/2014/main" id="{69FDFDAC-8B8E-CBA1-2DD7-37B43DEBA9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5" b="18695"/>
          <a:stretch/>
        </p:blipFill>
        <p:spPr>
          <a:xfrm>
            <a:off x="1291112" y="4543238"/>
            <a:ext cx="3459308" cy="216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02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50AFC4-46D6-EC53-3F62-8402E9182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7FCB83-5582-5A06-8805-9AFCA1456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E5DBF0-12C2-CE28-0CF4-555B02174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57C7D-B08B-4D43-267D-347F2D33F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71501"/>
            <a:ext cx="6176817" cy="3474460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C0B87CBF-BEF1-1425-8E51-99A799A6877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51675" y="454047"/>
            <a:ext cx="7487920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Galwad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i’r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gad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90E992-CC0B-7331-0204-5A9C1237E715}"/>
              </a:ext>
            </a:extLst>
          </p:cNvPr>
          <p:cNvSpPr txBox="1"/>
          <p:nvPr/>
        </p:nvSpPr>
        <p:spPr>
          <a:xfrm>
            <a:off x="721770" y="1807669"/>
            <a:ext cx="989268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Bob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blwyddyn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mae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bwlio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effeithio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fywydau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nifer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dirifedi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bobl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ifanc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ac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mae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cadw’n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dawel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ei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helpu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dyfu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65C926-04AE-6E83-DC45-BC73EE4914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6264" y="411518"/>
            <a:ext cx="2809801" cy="946832"/>
          </a:xfrm>
          <a:prstGeom prst="rect">
            <a:avLst/>
          </a:prstGeom>
        </p:spPr>
      </p:pic>
      <p:pic>
        <p:nvPicPr>
          <p:cNvPr id="4" name="Picture 3" descr="Logo Wythnos Gwrth-fwlio ">
            <a:extLst>
              <a:ext uri="{FF2B5EF4-FFF2-40B4-BE49-F238E27FC236}">
                <a16:creationId xmlns:a16="http://schemas.microsoft.com/office/drawing/2014/main" id="{BA11FBCA-1FE6-CEA1-8C52-03C11DCF37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5" b="18695"/>
          <a:stretch/>
        </p:blipFill>
        <p:spPr>
          <a:xfrm>
            <a:off x="7874830" y="3936803"/>
            <a:ext cx="4317170" cy="27029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3EB7F14-5473-EB1D-95C7-88415314A0AF}"/>
              </a:ext>
            </a:extLst>
          </p:cNvPr>
          <p:cNvSpPr txBox="1"/>
          <p:nvPr/>
        </p:nvSpPr>
        <p:spPr>
          <a:xfrm>
            <a:off x="721769" y="2702959"/>
            <a:ext cx="1085651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Dyna pam,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ystod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yr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Wythnos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Gwrth-fwlio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hon,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rydyn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ni’n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pŵerogi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pobl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ifanc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i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ddefnyddio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eu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Gallu er Gwell i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godi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llais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dweud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ddiogelu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eu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hunain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yr un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pryd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pan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maen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nhw'n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gweld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bwlio’n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digwydd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boed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hyn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wyneb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wyneb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neu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ar-lein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F00147-38E3-C40B-2679-C1FB6B7CD0FF}"/>
              </a:ext>
            </a:extLst>
          </p:cNvPr>
          <p:cNvSpPr txBox="1"/>
          <p:nvPr/>
        </p:nvSpPr>
        <p:spPr>
          <a:xfrm>
            <a:off x="758840" y="4186580"/>
            <a:ext cx="715306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Mae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angen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cydweithrediad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pob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un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ohonom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os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am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newid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pethau’n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barhaol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O’r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iard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i'r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senedd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o’n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cartrefi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i'n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ffonau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mae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bawb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ran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i'w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chwarae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Gyda'n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gilydd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gallwn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ddefnyddio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ein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Gallu er Gwell i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roi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terfyn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fwlio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am </a:t>
            </a:r>
            <a:r>
              <a:rPr kumimoji="0" lang="en-GB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byth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00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602FC-DD37-52C0-0C62-DA9E77EB4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1DFC26BB-84E1-CA45-6789-2EB02647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15B191-985E-1628-F41F-372ACF34F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81C5FF-1CAB-0748-4177-0E272B93A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8E525BB-8642-7856-3AAA-E4D84CB1F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B08CBE8-60EA-5D5D-6CB0-BB6FA527E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54B25281-4962-5386-8699-DF95F5161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2223195" y="3224439"/>
            <a:ext cx="839830" cy="472404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37B8EF9-3405-AFA2-5663-A2A6E6735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8881629" y="2914259"/>
            <a:ext cx="839830" cy="47240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000923-F9D3-02B7-1376-2CEFF4044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5317" y="1320689"/>
            <a:ext cx="9301366" cy="4729735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E49C8B-2165-39D4-527B-93DF46EFD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9864" y="1879"/>
            <a:ext cx="2684370" cy="90456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E0EF749-6A53-EDEA-EC05-60463DE5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B301F8C2-D606-7C6A-E744-C1F869C10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39" y="-200603"/>
            <a:ext cx="2088063" cy="208806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72DD4EB-D6FD-A661-63EA-B8B0B600E9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9830" y="329420"/>
            <a:ext cx="9159746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Cerdd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Gallu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er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Gwell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3" name="Online Media 2" title="Wythnos Gwrth-Fwlio 2025: Gallu er Gwell - Fideo Cerdd Ysgol Gynradd">
            <a:hlinkClick r:id="" action="ppaction://media"/>
            <a:extLst>
              <a:ext uri="{FF2B5EF4-FFF2-40B4-BE49-F238E27FC236}">
                <a16:creationId xmlns:a16="http://schemas.microsoft.com/office/drawing/2014/main" id="{F8346D24-E130-BF18-CA99-B620CE4F9B2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2193985" y="1426402"/>
            <a:ext cx="7946426" cy="448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38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C0E855-388D-8561-516C-226B8D95A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5DA350-3E9C-0E46-6F9E-8C778448B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1ECED1-5A3F-F990-19D7-8AF3D8317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8BB990-373E-1706-61E4-FA142169D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71501"/>
            <a:ext cx="6176817" cy="3474460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603F05D1-FE1E-1669-881E-21D6EAE1D06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8858" y="454047"/>
            <a:ext cx="7487920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Cydnabod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 y </a:t>
            </a:r>
            <a:r>
              <a:rPr lang="en-US" sz="5000" b="1" dirty="0">
                <a:solidFill>
                  <a:prstClr val="white"/>
                </a:solidFill>
                <a:ea typeface="+mn-ea"/>
                <a:cs typeface="Segoe UI" panose="020B0502040204020203" pitchFamily="34" charset="0"/>
              </a:rPr>
              <a:t>g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allu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26E111-E76E-553D-9294-2013DA5F0059}"/>
              </a:ext>
            </a:extLst>
          </p:cNvPr>
          <p:cNvSpPr txBox="1"/>
          <p:nvPr/>
        </p:nvSpPr>
        <p:spPr>
          <a:xfrm>
            <a:off x="984482" y="1769868"/>
            <a:ext cx="10979782" cy="4453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 err="1">
                <a:solidFill>
                  <a:prstClr val="white"/>
                </a:solidFill>
                <a:latin typeface="Aptos" panose="020B0004020202020204" pitchFamily="34" charset="0"/>
              </a:rPr>
              <a:t>Caredigrwydd</a:t>
            </a:r>
            <a:endParaRPr lang="en-GB" sz="3200" b="1" dirty="0">
              <a:solidFill>
                <a:prstClr val="white"/>
              </a:solidFill>
              <a:latin typeface="Aptos" panose="020B00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 err="1">
                <a:solidFill>
                  <a:prstClr val="white"/>
                </a:solidFill>
                <a:latin typeface="Aptos" panose="020B0004020202020204" pitchFamily="34" charset="0"/>
              </a:rPr>
              <a:t>Dewrder</a:t>
            </a:r>
            <a:endParaRPr lang="en-GB" sz="3200" b="1" dirty="0">
              <a:solidFill>
                <a:prstClr val="white"/>
              </a:solidFill>
              <a:latin typeface="Aptos" panose="020B00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 err="1">
                <a:solidFill>
                  <a:prstClr val="white"/>
                </a:solidFill>
                <a:latin typeface="Aptos" panose="020B0004020202020204" pitchFamily="34" charset="0"/>
              </a:rPr>
              <a:t>Gwrando</a:t>
            </a:r>
            <a:endParaRPr lang="en-GB" sz="3200" b="1" dirty="0">
              <a:solidFill>
                <a:prstClr val="white"/>
              </a:solidFill>
              <a:latin typeface="Aptos" panose="020B00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 err="1">
                <a:solidFill>
                  <a:prstClr val="white"/>
                </a:solidFill>
                <a:latin typeface="Aptos" panose="020B0004020202020204" pitchFamily="34" charset="0"/>
              </a:rPr>
              <a:t>Gwneud</a:t>
            </a:r>
            <a:r>
              <a:rPr lang="en-GB" sz="3200" b="1" dirty="0">
                <a:solidFill>
                  <a:prstClr val="white"/>
                </a:solidFill>
                <a:latin typeface="Aptos" panose="020B00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ptos" panose="020B0004020202020204" pitchFamily="34" charset="0"/>
              </a:rPr>
              <a:t>i</a:t>
            </a:r>
            <a:r>
              <a:rPr lang="en-GB" sz="3200" b="1" dirty="0">
                <a:solidFill>
                  <a:prstClr val="white"/>
                </a:solidFill>
                <a:latin typeface="Aptos" panose="020B00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ptos" panose="020B0004020202020204" pitchFamily="34" charset="0"/>
              </a:rPr>
              <a:t>bobl</a:t>
            </a:r>
            <a:r>
              <a:rPr lang="en-GB" sz="3200" b="1" dirty="0">
                <a:solidFill>
                  <a:prstClr val="white"/>
                </a:solidFill>
                <a:latin typeface="Aptos" panose="020B00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ptos" panose="020B0004020202020204" pitchFamily="34" charset="0"/>
              </a:rPr>
              <a:t>wenu</a:t>
            </a:r>
            <a:endParaRPr lang="en-GB" sz="3200" b="1" dirty="0">
              <a:solidFill>
                <a:prstClr val="white"/>
              </a:solidFill>
              <a:latin typeface="Aptos" panose="020B00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 err="1">
                <a:solidFill>
                  <a:prstClr val="white"/>
                </a:solidFill>
                <a:latin typeface="Aptos" panose="020B0004020202020204" pitchFamily="34" charset="0"/>
              </a:rPr>
              <a:t>Cynnwys</a:t>
            </a:r>
            <a:r>
              <a:rPr lang="en-GB" sz="3200" b="1" dirty="0">
                <a:solidFill>
                  <a:prstClr val="white"/>
                </a:solidFill>
                <a:latin typeface="Aptos" panose="020B0004020202020204" pitchFamily="34" charset="0"/>
              </a:rPr>
              <a:t> </a:t>
            </a:r>
            <a:r>
              <a:rPr lang="en-GB" sz="3200" b="1" dirty="0" err="1">
                <a:solidFill>
                  <a:prstClr val="white"/>
                </a:solidFill>
                <a:latin typeface="Aptos" panose="020B0004020202020204" pitchFamily="34" charset="0"/>
              </a:rPr>
              <a:t>eraill</a:t>
            </a:r>
            <a:endParaRPr lang="en-GB" sz="3200" b="1" dirty="0">
              <a:solidFill>
                <a:prstClr val="white"/>
              </a:solidFill>
              <a:latin typeface="Aptos" panose="020B00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3200" b="1" dirty="0" err="1">
                <a:solidFill>
                  <a:prstClr val="white"/>
                </a:solidFill>
                <a:latin typeface="Aptos" panose="020B0004020202020204" pitchFamily="34" charset="0"/>
              </a:rPr>
              <a:t>Helpu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42D0E3-14D0-A8C1-CE70-EDA7AE850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6856" y="464615"/>
            <a:ext cx="2526022" cy="85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27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DC10F-1577-AA0D-7776-76EEC0E2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E9D5E15A-4697-1E1B-ED0D-DDE333805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6F117-EC9D-3D73-6231-68CCBA7BA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50D20A-32B0-6262-E280-8A1A0A091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02696-FDD4-F272-B8C6-810F92F76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91ACC3-A35E-DF29-0434-9BD859F25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2BAECC-0E48-02A1-B556-56F1F4E94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47FFE3-EDF9-FA05-9F8A-EF24AFB6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767" y="-27658"/>
            <a:ext cx="3315233" cy="111715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CB115D6-470F-9EF0-2D13-C85206661FE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2343" y="2463689"/>
            <a:ext cx="5860529" cy="163121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Mae </a:t>
            </a:r>
            <a:r>
              <a:rPr lang="en-US" sz="4800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g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ennym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lang="en-US" sz="4800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i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lang="en-US" sz="4800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yd </a:t>
            </a:r>
            <a:r>
              <a:rPr lang="en-US" sz="4800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u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wchalluoedd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!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B43B8F-E264-1924-A364-9568DBCD6F42}"/>
              </a:ext>
            </a:extLst>
          </p:cNvPr>
          <p:cNvSpPr txBox="1"/>
          <p:nvPr/>
        </p:nvSpPr>
        <p:spPr>
          <a:xfrm>
            <a:off x="1060704" y="4919137"/>
            <a:ext cx="60838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(</a:t>
            </a:r>
            <a:r>
              <a:rPr lang="en-US" sz="2400" b="1" dirty="0" err="1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hyd</a:t>
            </a:r>
            <a:r>
              <a:rPr lang="en-US" sz="2400" b="1" dirty="0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yn</a:t>
            </a:r>
            <a:r>
              <a:rPr lang="en-US" sz="2400" b="1" dirty="0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oed</a:t>
            </a:r>
            <a:r>
              <a:rPr lang="en-US" sz="2400" b="1" dirty="0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os</a:t>
            </a:r>
            <a:r>
              <a:rPr lang="en-US" sz="2400" b="1" dirty="0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nad</a:t>
            </a:r>
            <a:r>
              <a:rPr lang="en-US" sz="2400" b="1" dirty="0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ydyn</a:t>
            </a:r>
            <a:r>
              <a:rPr lang="en-US" sz="2400" b="1" dirty="0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ni'n</a:t>
            </a:r>
            <a:r>
              <a:rPr lang="en-US" sz="2400" b="1" dirty="0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gwisgo</a:t>
            </a:r>
            <a:r>
              <a:rPr lang="en-US" sz="2400" b="1" dirty="0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mantell</a:t>
            </a:r>
            <a:r>
              <a:rPr lang="en-US" sz="2400" b="1" dirty="0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!)</a:t>
            </a:r>
          </a:p>
        </p:txBody>
      </p:sp>
      <p:pic>
        <p:nvPicPr>
          <p:cNvPr id="7" name="Graphic 6" descr="Silwét cartŵn o uwcharwr gyda mantell">
            <a:extLst>
              <a:ext uri="{FF2B5EF4-FFF2-40B4-BE49-F238E27FC236}">
                <a16:creationId xmlns:a16="http://schemas.microsoft.com/office/drawing/2014/main" id="{E6D12AAD-D832-DC6C-746C-BF642F43D1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45758" y="2217020"/>
            <a:ext cx="2313101" cy="231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93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089D38-5544-925F-1AC0-1ECA7F775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890D1F-164D-891D-3110-1976F6C746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8121" y="94468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29405A7-3E38-B9A3-E58B-EC8D6CA26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88D12E7-6A1C-B72E-B1FC-2DA6260B4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97641AD-A0C7-BAD8-9D36-A89056297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FFBF00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B9D2974-FEE2-6620-28E6-586697646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170A0DB-0F7E-C1CA-DB12-9CB19FAE9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3595E2E-D6A8-02EF-53F2-B355F0D656C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5009" y="2293599"/>
            <a:ext cx="6042127" cy="21236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Sut </a:t>
            </a: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fyddwch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en-GB" b="1" dirty="0">
                <a:solidFill>
                  <a:srgbClr val="1B1862"/>
                </a:solidFill>
                <a:ea typeface="+mn-ea"/>
                <a:cs typeface="+mn-cs"/>
              </a:rPr>
              <a:t>c</a:t>
            </a: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hi’n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en-GB" b="1" dirty="0">
                <a:solidFill>
                  <a:srgbClr val="1B1862"/>
                </a:solidFill>
                <a:ea typeface="+mn-ea"/>
                <a:cs typeface="+mn-cs"/>
              </a:rPr>
              <a:t>d</a:t>
            </a: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efnyddio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en-GB" b="1" dirty="0">
                <a:solidFill>
                  <a:srgbClr val="1B1862"/>
                </a:solidFill>
                <a:ea typeface="+mn-ea"/>
                <a:cs typeface="+mn-cs"/>
              </a:rPr>
              <a:t>e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ich </a:t>
            </a: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Gallu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en-GB" b="1" dirty="0">
                <a:solidFill>
                  <a:srgbClr val="1B1862"/>
                </a:solidFill>
                <a:ea typeface="+mn-ea"/>
                <a:cs typeface="+mn-cs"/>
              </a:rPr>
              <a:t>e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r Gwell?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B1862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Graphic 5" descr="Siâp calon">
            <a:extLst>
              <a:ext uri="{FF2B5EF4-FFF2-40B4-BE49-F238E27FC236}">
                <a16:creationId xmlns:a16="http://schemas.microsoft.com/office/drawing/2014/main" id="{018539F2-49C5-C96C-7B11-CC7087466F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10919" y="1904168"/>
            <a:ext cx="3238600" cy="3238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9719B0-6375-2214-ADAD-1F3651A09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0845" y="63147"/>
            <a:ext cx="2753494" cy="9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17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36A95-893B-2A9E-A0FD-66C017CE6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7983D3-6908-E39E-3DEA-EA6463B72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1791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3B826E-AB9B-A0D6-2805-65612B812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3EBB71-6D2F-E0F6-3FC6-59BC2971A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B2A875-AF0F-089B-1011-5C04111D1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BD0FD8-7DA0-CA45-AA0C-E2C8B60BD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1409" y="-5647"/>
            <a:ext cx="3320210" cy="11188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EB6B1FE-B390-77A0-92FA-F1A9EB6F9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B714276-4C74-6E2C-F372-6993319EC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8319D5A-811E-FDA6-3101-9A076B0FD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52D416-91BE-F0CE-6BAB-DA2BF204B1F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43059" y="2623880"/>
            <a:ext cx="5673242" cy="14465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Beth 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f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ydd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n 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d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igwydd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r 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w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ythnos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on?</a:t>
            </a:r>
          </a:p>
        </p:txBody>
      </p:sp>
      <p:pic>
        <p:nvPicPr>
          <p:cNvPr id="13" name="Picture 12" descr="Mellten las a gwyn">
            <a:extLst>
              <a:ext uri="{FF2B5EF4-FFF2-40B4-BE49-F238E27FC236}">
                <a16:creationId xmlns:a16="http://schemas.microsoft.com/office/drawing/2014/main" id="{AF40CDC5-64C9-063E-12C7-A47D0F4354D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12439">
            <a:off x="6150439" y="2187695"/>
            <a:ext cx="4481198" cy="252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142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2F296F-4364-34E1-35FA-D1C577280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55C0AE-0371-3908-3EAC-224EE5857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E2BF2B9-6762-E578-9104-09889BAE7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8733" y="2417800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C847B5-A540-63B0-64AF-818693A11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950082-706C-058E-0899-7352DA455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332CE3E-4E24-E587-7F51-F5D8EF9FE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6664F8E-199A-9900-118A-3CC0BDC00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595A09-57AA-15B7-FCF6-8473C3C13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A64D69D-D096-6B3B-16D6-49D3BF65B6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24618" y="467878"/>
            <a:ext cx="7487920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Rhoi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</a:t>
            </a:r>
            <a:r>
              <a:rPr lang="en-US" sz="50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g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wybod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 </a:t>
            </a:r>
            <a:r>
              <a:rPr lang="en-US" sz="50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a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m </a:t>
            </a:r>
            <a:r>
              <a:rPr lang="en-US" sz="5000" b="1" dirty="0">
                <a:solidFill>
                  <a:schemeClr val="bg1"/>
                </a:solidFill>
                <a:ea typeface="+mn-ea"/>
                <a:cs typeface="Segoe UI" panose="020B0502040204020203" pitchFamily="34" charset="0"/>
              </a:rPr>
              <a:t>f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Segoe UI" panose="020B0502040204020203" pitchFamily="34" charset="0"/>
              </a:rPr>
              <a:t>wlio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Segoe UI" panose="020B0502040204020203" pitchFamily="34" charset="0"/>
            </a:endParaRPr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C74ACC23-68DB-A118-F920-C41037323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400092" y="4203968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F6AE850-61FD-2043-7E85-9545753D213F}"/>
              </a:ext>
            </a:extLst>
          </p:cNvPr>
          <p:cNvSpPr txBox="1"/>
          <p:nvPr/>
        </p:nvSpPr>
        <p:spPr>
          <a:xfrm>
            <a:off x="1310357" y="5434319"/>
            <a:ext cx="63074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Enw'r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aelod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o’r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staff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yma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1B186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DB41050F-46F0-FEF3-1EBE-894C337E9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179494" y="1536884"/>
            <a:ext cx="2725664" cy="15331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491CA7-292E-5C3F-5E1A-F639DECD2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6212" y="441574"/>
            <a:ext cx="2609853" cy="879455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0A88F5B-3042-1388-C6F6-6D5A0F3F8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90036" y="2406450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D033E010-CC8C-2687-39AE-294A5CD373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771395" y="4192618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CD81E4-38B7-1574-D109-09D040852220}"/>
              </a:ext>
            </a:extLst>
          </p:cNvPr>
          <p:cNvSpPr txBox="1"/>
          <p:nvPr/>
        </p:nvSpPr>
        <p:spPr>
          <a:xfrm>
            <a:off x="4667141" y="5414850"/>
            <a:ext cx="63074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Enw'r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aelod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o’r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staff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yma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1B186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7195461-3070-0A4B-BC28-F384B28BA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3550797" y="1525534"/>
            <a:ext cx="2725664" cy="153318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FC16C01-8448-54EF-2004-5AF143707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1040" y="2386935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F1BDFEB6-B499-EFAF-D27C-8CEB39590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9052399" y="4173103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1D2071-7472-A14D-E29F-E6FCEE79565F}"/>
              </a:ext>
            </a:extLst>
          </p:cNvPr>
          <p:cNvSpPr txBox="1"/>
          <p:nvPr/>
        </p:nvSpPr>
        <p:spPr>
          <a:xfrm>
            <a:off x="7962449" y="5393173"/>
            <a:ext cx="63074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Enw'r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aelod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o’r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staff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yma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1B186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9465566-9873-4E7F-7535-843406F8D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6831801" y="1506019"/>
            <a:ext cx="2725664" cy="153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30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FB34EF-5D63-9668-6FD6-5F4CAACE0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750FC4A-FA24-A60E-D826-48D5973C0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BF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73A7715-A88B-AA28-A10B-74E9A4D038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66B678-0374-65F1-0B58-26FB5EF71F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1BC4AA4-5307-FD72-6D5F-EFEB5C926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FDA1F66C-8153-FCDF-7C8F-A8CD22650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163E1C1-77E8-6536-64B1-BA799F37A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pic>
        <p:nvPicPr>
          <p:cNvPr id="4" name="Picture 3" descr="Anti-Bullying Alliance Logo: a simple 5 pointed star next to the words 'Anti-Bullying Alliance'">
            <a:extLst>
              <a:ext uri="{FF2B5EF4-FFF2-40B4-BE49-F238E27FC236}">
                <a16:creationId xmlns:a16="http://schemas.microsoft.com/office/drawing/2014/main" id="{C4DB78EA-9415-B6FB-C332-4184FEC212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7" name="TextBox 14">
            <a:extLst>
              <a:ext uri="{FF2B5EF4-FFF2-40B4-BE49-F238E27FC236}">
                <a16:creationId xmlns:a16="http://schemas.microsoft.com/office/drawing/2014/main" id="{52262D6E-66BB-26BA-79F0-004B8D151A45}"/>
              </a:ext>
            </a:extLst>
          </p:cNvPr>
          <p:cNvSpPr txBox="1">
            <a:spLocks/>
          </p:cNvSpPr>
          <p:nvPr/>
        </p:nvSpPr>
        <p:spPr>
          <a:xfrm>
            <a:off x="555304" y="674915"/>
            <a:ext cx="10141428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5000" b="1" dirty="0" err="1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Wythnos</a:t>
            </a:r>
            <a:r>
              <a:rPr lang="en-US" sz="5000" b="1" dirty="0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 </a:t>
            </a:r>
            <a:r>
              <a:rPr lang="en-US" sz="5000" b="1" dirty="0" err="1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Gwrth-Fwlio</a:t>
            </a:r>
            <a:r>
              <a:rPr lang="en-US" sz="5000" b="1" dirty="0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 2025</a:t>
            </a:r>
          </a:p>
        </p:txBody>
      </p:sp>
      <p:pic>
        <p:nvPicPr>
          <p:cNvPr id="11" name="Picture 10" descr="Logo Wythnos Gwrth-fwlio ">
            <a:extLst>
              <a:ext uri="{FF2B5EF4-FFF2-40B4-BE49-F238E27FC236}">
                <a16:creationId xmlns:a16="http://schemas.microsoft.com/office/drawing/2014/main" id="{B223B46D-B70B-28F9-20AE-F20C20E282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5" b="18695"/>
          <a:stretch/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14" name="TextBox 14">
            <a:extLst>
              <a:ext uri="{FF2B5EF4-FFF2-40B4-BE49-F238E27FC236}">
                <a16:creationId xmlns:a16="http://schemas.microsoft.com/office/drawing/2014/main" id="{F881987C-0388-A117-0B0D-89596DC9FF32}"/>
              </a:ext>
            </a:extLst>
          </p:cNvPr>
          <p:cNvSpPr txBox="1"/>
          <p:nvPr/>
        </p:nvSpPr>
        <p:spPr>
          <a:xfrm>
            <a:off x="6116671" y="2174793"/>
            <a:ext cx="5696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Dydd Llun 10 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Dydd Gwener 14 Tachwedd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A84E90DC-CA53-5822-E323-234E60F8D245}"/>
              </a:ext>
            </a:extLst>
          </p:cNvPr>
          <p:cNvSpPr txBox="1"/>
          <p:nvPr/>
        </p:nvSpPr>
        <p:spPr>
          <a:xfrm>
            <a:off x="8773332" y="3753326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Dydd Llun 10 Tachwedd</a:t>
            </a:r>
          </a:p>
        </p:txBody>
      </p:sp>
      <p:pic>
        <p:nvPicPr>
          <p:cNvPr id="9" name="Picture 8" descr="Logo Diwrnod Sanau Od: testun 'Diwrnod Sanau Od', gyda llythyren cartŵn 'O' yn gwisgo sanau od wrth ymyl y testun">
            <a:extLst>
              <a:ext uri="{FF2B5EF4-FFF2-40B4-BE49-F238E27FC236}">
                <a16:creationId xmlns:a16="http://schemas.microsoft.com/office/drawing/2014/main" id="{462BC6CA-6901-0EE5-0BA7-330850AD73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769" y="1938863"/>
            <a:ext cx="3241962" cy="4586140"/>
          </a:xfrm>
          <a:prstGeom prst="rect">
            <a:avLst/>
          </a:prstGeom>
        </p:spPr>
      </p:pic>
      <p:pic>
        <p:nvPicPr>
          <p:cNvPr id="5" name="Picture 4" descr="Logo Llywodraeth Cymru">
            <a:extLst>
              <a:ext uri="{FF2B5EF4-FFF2-40B4-BE49-F238E27FC236}">
                <a16:creationId xmlns:a16="http://schemas.microsoft.com/office/drawing/2014/main" id="{E03E498C-43AE-C38C-A9BD-4396D33138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490" y="311470"/>
            <a:ext cx="2171249" cy="144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76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85fcd0d1179c73aa31aeab9c5ecb7114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ff30d14ceb96652b0ac4d31eb87086b3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BB6CB0-10A1-4FC1-A938-9278F2ABD758}">
  <ds:schemaRefs>
    <ds:schemaRef ds:uri="http://purl.org/dc/terms/"/>
    <ds:schemaRef ds:uri="25bce31e-210f-4595-b6f1-ad167b62b966"/>
    <ds:schemaRef ds:uri="http://schemas.microsoft.com/office/2006/metadata/properties"/>
    <ds:schemaRef ds:uri="http://schemas.microsoft.com/office/2006/documentManagement/types"/>
    <ds:schemaRef ds:uri="http://purl.org/dc/elements/1.1/"/>
    <ds:schemaRef ds:uri="16ae49f3-829e-48a4-b770-42088e17cf9e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1B44E68-C865-4CE1-9318-2E3AD45036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759</TotalTime>
  <Words>232</Words>
  <Application>Microsoft Office PowerPoint</Application>
  <PresentationFormat>Widescreen</PresentationFormat>
  <Paragraphs>33</Paragraphs>
  <Slides>9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Arial</vt:lpstr>
      <vt:lpstr>Office Theme</vt:lpstr>
      <vt:lpstr>2_Office Theme</vt:lpstr>
      <vt:lpstr>Gweithgaredd ysgol gyfan ysgol gynradd </vt:lpstr>
      <vt:lpstr>Galwad i’r gad</vt:lpstr>
      <vt:lpstr>Cerdd Gallu er Gwell</vt:lpstr>
      <vt:lpstr>Cydnabod y gallu</vt:lpstr>
      <vt:lpstr>Mae gennym ni i gyd uwchalluoedd! </vt:lpstr>
      <vt:lpstr>Sut fyddwch chi’n defnyddio eich Gallu er Gwell?</vt:lpstr>
      <vt:lpstr>Beth fydd yn digwydd yr wythnos hon?</vt:lpstr>
      <vt:lpstr>Rhoi gwybod am fwlio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19</cp:revision>
  <dcterms:created xsi:type="dcterms:W3CDTF">2024-08-12T13:06:58Z</dcterms:created>
  <dcterms:modified xsi:type="dcterms:W3CDTF">2025-10-28T16:51:43Z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