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331" r:id="rId5"/>
    <p:sldId id="335" r:id="rId6"/>
    <p:sldId id="318" r:id="rId7"/>
    <p:sldId id="33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FFBF00"/>
    <a:srgbClr val="3A8DFF"/>
    <a:srgbClr val="8757E5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2" autoAdjust="0"/>
    <p:restoredTop sz="86182" autoAdjust="0"/>
  </p:normalViewPr>
  <p:slideViewPr>
    <p:cSldViewPr snapToGrid="0">
      <p:cViewPr varScale="1">
        <p:scale>
          <a:sx n="54" d="100"/>
          <a:sy n="54" d="100"/>
        </p:scale>
        <p:origin x="996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8E3A6-6E95-F453-9715-28F079442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1BC092-D2DA-4EA3-21A6-DDBE2D180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0B0051-2B6E-1A1E-F5B9-6F0CDE07C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D9EAF-4602-3CD7-8377-1F07B8D8C3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152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11" name="Picture 10" descr="A blue cartoon character with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F2D335A4-4A2A-131C-3104-3565C0E8C8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12" y="1232653"/>
            <a:ext cx="8419171" cy="473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2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17404B-67E5-9571-187B-A0A4DB92D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C93F4-1301-57E0-93AA-E83CBBA94BF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CD40C9-F27D-FE00-FCCE-2D6257638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F5AA300-047B-F2DC-13FD-CA71A8A1A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E96BAE-F188-1CFF-5C88-5FE58330268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26477DCC-4A7D-E96C-EA2C-F53D342A09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2566243-9DAA-D3BB-C2FF-B41E64B833F8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AC1ACC6D-7C73-FC1F-CC7F-A05690A8E8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2291F3-703E-A0CB-23DF-45467DC8F8E1}"/>
              </a:ext>
            </a:extLst>
          </p:cNvPr>
          <p:cNvSpPr txBox="1"/>
          <p:nvPr/>
        </p:nvSpPr>
        <p:spPr>
          <a:xfrm>
            <a:off x="1192475" y="2853516"/>
            <a:ext cx="58175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DISCUSSION</a:t>
            </a:r>
          </a:p>
        </p:txBody>
      </p:sp>
      <p:pic>
        <p:nvPicPr>
          <p:cNvPr id="5" name="Picture 4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B0FFA39B-BB70-C3B5-3713-9948014D38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7339">
            <a:off x="6017895" y="2081193"/>
            <a:ext cx="4783678" cy="269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96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D955C0AE-0371-3908-3EAC-224EE5857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3332CE3E-4E24-E587-7F51-F5D8EF9FE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/>
          <p:nvPr/>
        </p:nvSpPr>
        <p:spPr>
          <a:xfrm>
            <a:off x="-889035" y="454047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CHORUS LYRICS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3A36A6-952A-4881-1ECF-2415137D79C4}"/>
              </a:ext>
            </a:extLst>
          </p:cNvPr>
          <p:cNvSpPr txBox="1"/>
          <p:nvPr/>
        </p:nvSpPr>
        <p:spPr>
          <a:xfrm>
            <a:off x="5042446" y="525405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32B591-0C5A-85DE-59C8-FC0732553C92}"/>
              </a:ext>
            </a:extLst>
          </p:cNvPr>
          <p:cNvSpPr txBox="1"/>
          <p:nvPr/>
        </p:nvSpPr>
        <p:spPr>
          <a:xfrm>
            <a:off x="8124578" y="52605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491CA7-292E-5C3F-5E1A-F639DECD2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913629" y="540461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8204345" y="536714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12BEF-9532-FAA7-636A-9DA1F6632B1A}"/>
              </a:ext>
            </a:extLst>
          </p:cNvPr>
          <p:cNvSpPr txBox="1"/>
          <p:nvPr/>
        </p:nvSpPr>
        <p:spPr>
          <a:xfrm>
            <a:off x="5413282" y="524912"/>
            <a:ext cx="496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Power for Good –</a:t>
            </a:r>
          </a:p>
          <a:p>
            <a:r>
              <a:rPr lang="en-US" sz="2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Andy and the Odd Socks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886849-0545-E8CA-7E55-92200B2ADACA}"/>
              </a:ext>
            </a:extLst>
          </p:cNvPr>
          <p:cNvSpPr txBox="1"/>
          <p:nvPr/>
        </p:nvSpPr>
        <p:spPr>
          <a:xfrm>
            <a:off x="386199" y="2063578"/>
            <a:ext cx="914189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era Round Pro" panose="00000500000000000000" pitchFamily="50" charset="0"/>
              </a:rPr>
              <a:t>Use your power</a:t>
            </a:r>
          </a:p>
          <a:p>
            <a:r>
              <a:rPr lang="en-GB" sz="3600" b="1" dirty="0">
                <a:solidFill>
                  <a:schemeClr val="bg1"/>
                </a:solidFill>
                <a:latin typeface="Cera Round Pro" panose="00000500000000000000" pitchFamily="50" charset="0"/>
              </a:rPr>
              <a:t>Your power for good, good, good</a:t>
            </a:r>
          </a:p>
          <a:p>
            <a:r>
              <a:rPr lang="en-GB" sz="3600" b="1" dirty="0">
                <a:solidFill>
                  <a:schemeClr val="bg1"/>
                </a:solidFill>
                <a:latin typeface="Cera Round Pro" panose="00000500000000000000" pitchFamily="50" charset="0"/>
              </a:rPr>
              <a:t>Use it all, use it all</a:t>
            </a:r>
          </a:p>
          <a:p>
            <a:r>
              <a:rPr lang="en-GB" sz="3600" b="1" dirty="0">
                <a:solidFill>
                  <a:schemeClr val="bg1"/>
                </a:solidFill>
                <a:latin typeface="Cera Round Pro" panose="00000500000000000000" pitchFamily="50" charset="0"/>
              </a:rPr>
              <a:t>Use it all for good, yeah</a:t>
            </a:r>
          </a:p>
          <a:p>
            <a:r>
              <a:rPr lang="en-GB" sz="3600" b="1" dirty="0">
                <a:solidFill>
                  <a:schemeClr val="bg1"/>
                </a:solidFill>
                <a:latin typeface="Cera Round Pro" panose="00000500000000000000" pitchFamily="50" charset="0"/>
              </a:rPr>
              <a:t>Use your power</a:t>
            </a:r>
          </a:p>
          <a:p>
            <a:r>
              <a:rPr lang="en-GB" sz="3600" b="1" dirty="0">
                <a:solidFill>
                  <a:schemeClr val="bg1"/>
                </a:solidFill>
                <a:latin typeface="Cera Round Pro" panose="00000500000000000000" pitchFamily="50" charset="0"/>
              </a:rPr>
              <a:t>Your power for good, good, good</a:t>
            </a:r>
          </a:p>
          <a:p>
            <a:r>
              <a:rPr lang="en-GB" sz="3600" b="1" dirty="0">
                <a:solidFill>
                  <a:schemeClr val="bg1"/>
                </a:solidFill>
                <a:latin typeface="Cera Round Pro" panose="00000500000000000000" pitchFamily="50" charset="0"/>
              </a:rPr>
              <a:t>Use it all for good</a:t>
            </a:r>
          </a:p>
        </p:txBody>
      </p:sp>
    </p:spTree>
    <p:extLst>
      <p:ext uri="{BB962C8B-B14F-4D97-AF65-F5344CB8AC3E}">
        <p14:creationId xmlns:p14="http://schemas.microsoft.com/office/powerpoint/2010/main" val="374783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8114A-80E5-6898-6759-BB0C8E73C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94515AA-E366-210E-3263-0E9840C6A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7BAF9A95-0163-681C-53E5-8DA14B8D9A2B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0AEE328A-9C6F-3E4F-88E9-2248377FD2C9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D0341F-34FE-7B45-1916-4B9192E7D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56AF99-57FF-5A08-4C87-2A7E257F366A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06FDC028-F865-9C1A-4C6D-FA0A708EA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45892D-1B64-FAD6-5CCE-C7A5AF1CE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1DF37265-05E7-ED13-0355-591CCF3A9128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2339F1E4-EA9E-947C-8E4D-2B38336FB3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2688CC2E-29BB-62B1-5B5E-A26C10B0FC03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405C1BFB-A2CA-BD46-1DF1-FC4B4C422B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1F2DAF16-F717-E7CF-851E-3A4D805F9E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BACF899-FF22-DC8A-F42B-C798E15FB483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62718C8B-52C6-8626-8AB5-AF08902F378A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178149E-BECD-1ED6-4D2F-1C4E276A17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B712482F-0083-51CC-DC62-7FAF83082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55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277868D-E5FD-4EBA-BB83-1258BB1C6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BB6CB0-10A1-4FC1-A938-9278F2ABD758}">
  <ds:schemaRefs>
    <ds:schemaRef ds:uri="http://purl.org/dc/terms/"/>
    <ds:schemaRef ds:uri="16ae49f3-829e-48a4-b770-42088e17cf9e"/>
    <ds:schemaRef ds:uri="http://schemas.openxmlformats.org/package/2006/metadata/core-properties"/>
    <ds:schemaRef ds:uri="http://schemas.microsoft.com/office/2006/documentManagement/types"/>
    <ds:schemaRef ds:uri="25bce31e-210f-4595-b6f1-ad167b62b966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adc87355-e29c-4519-954f-95e35c776178}" enabled="0" method="" siteId="{adc87355-e29c-4519-954f-95e35c7761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81</Words>
  <Application>Microsoft Office PowerPoint</Application>
  <PresentationFormat>Widescreen</PresentationFormat>
  <Paragraphs>21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16</cp:revision>
  <dcterms:created xsi:type="dcterms:W3CDTF">2024-08-12T13:06:58Z</dcterms:created>
  <dcterms:modified xsi:type="dcterms:W3CDTF">2025-10-08T17:37:24Z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