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23" r:id="rId5"/>
    <p:sldId id="4490" r:id="rId6"/>
    <p:sldId id="4491" r:id="rId7"/>
    <p:sldId id="4592" r:id="rId8"/>
    <p:sldId id="296" r:id="rId9"/>
    <p:sldId id="4555" r:id="rId10"/>
    <p:sldId id="306" r:id="rId1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7FB190-C874-1EA2-926A-18B4092AC7A6}" name="Jessica Alborough" initials="JA" userId="S::jalborough@ncb.org.uk::6b1eb61e-fde2-4fe9-a830-968f801bda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57A"/>
    <a:srgbClr val="002060"/>
    <a:srgbClr val="3A8DFF"/>
    <a:srgbClr val="8857E5"/>
    <a:srgbClr val="A07AEB"/>
    <a:srgbClr val="1B17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Alborough" userId="6b1eb61e-fde2-4fe9-a830-968f801bda68" providerId="ADAL" clId="{784E9CB6-AACD-44A3-9DA8-4F6997E04A8E}"/>
    <pc:docChg chg="modSld">
      <pc:chgData name="Jessica Alborough" userId="6b1eb61e-fde2-4fe9-a830-968f801bda68" providerId="ADAL" clId="{784E9CB6-AACD-44A3-9DA8-4F6997E04A8E}" dt="2024-10-16T10:44:45.830" v="10" actId="1076"/>
      <pc:docMkLst>
        <pc:docMk/>
      </pc:docMkLst>
      <pc:sldChg chg="modSp mod">
        <pc:chgData name="Jessica Alborough" userId="6b1eb61e-fde2-4fe9-a830-968f801bda68" providerId="ADAL" clId="{784E9CB6-AACD-44A3-9DA8-4F6997E04A8E}" dt="2024-10-16T10:44:21.596" v="0" actId="113"/>
        <pc:sldMkLst>
          <pc:docMk/>
          <pc:sldMk cId="392588383" sldId="4490"/>
        </pc:sldMkLst>
        <pc:spChg chg="mod">
          <ac:chgData name="Jessica Alborough" userId="6b1eb61e-fde2-4fe9-a830-968f801bda68" providerId="ADAL" clId="{784E9CB6-AACD-44A3-9DA8-4F6997E04A8E}" dt="2024-10-16T10:44:21.596" v="0" actId="113"/>
          <ac:spMkLst>
            <pc:docMk/>
            <pc:sldMk cId="392588383" sldId="4490"/>
            <ac:spMk id="4" creationId="{CB004C31-3F96-8F2A-4CF6-CB5E83AE2222}"/>
          </ac:spMkLst>
        </pc:spChg>
      </pc:sldChg>
      <pc:sldChg chg="modSp mod">
        <pc:chgData name="Jessica Alborough" userId="6b1eb61e-fde2-4fe9-a830-968f801bda68" providerId="ADAL" clId="{784E9CB6-AACD-44A3-9DA8-4F6997E04A8E}" dt="2024-10-16T10:44:45.830" v="10" actId="1076"/>
        <pc:sldMkLst>
          <pc:docMk/>
          <pc:sldMk cId="2396706800" sldId="4592"/>
        </pc:sldMkLst>
        <pc:spChg chg="mod">
          <ac:chgData name="Jessica Alborough" userId="6b1eb61e-fde2-4fe9-a830-968f801bda68" providerId="ADAL" clId="{784E9CB6-AACD-44A3-9DA8-4F6997E04A8E}" dt="2024-10-16T10:44:28.562" v="1" actId="403"/>
          <ac:spMkLst>
            <pc:docMk/>
            <pc:sldMk cId="2396706800" sldId="4592"/>
            <ac:spMk id="6" creationId="{D0DA2274-8FE8-E7DC-444E-1FC362EBF2E1}"/>
          </ac:spMkLst>
        </pc:spChg>
        <pc:spChg chg="mod">
          <ac:chgData name="Jessica Alborough" userId="6b1eb61e-fde2-4fe9-a830-968f801bda68" providerId="ADAL" clId="{784E9CB6-AACD-44A3-9DA8-4F6997E04A8E}" dt="2024-10-16T10:44:33.062" v="3" actId="14100"/>
          <ac:spMkLst>
            <pc:docMk/>
            <pc:sldMk cId="2396706800" sldId="4592"/>
            <ac:spMk id="9" creationId="{DF089264-5382-8BD8-1E75-0F2B3CE7C8A8}"/>
          </ac:spMkLst>
        </pc:spChg>
        <pc:spChg chg="mod">
          <ac:chgData name="Jessica Alborough" userId="6b1eb61e-fde2-4fe9-a830-968f801bda68" providerId="ADAL" clId="{784E9CB6-AACD-44A3-9DA8-4F6997E04A8E}" dt="2024-10-16T10:44:39.092" v="6" actId="1076"/>
          <ac:spMkLst>
            <pc:docMk/>
            <pc:sldMk cId="2396706800" sldId="4592"/>
            <ac:spMk id="14" creationId="{7DF0C2DB-2777-D77E-CBA0-8B7696E4F24A}"/>
          </ac:spMkLst>
        </pc:spChg>
        <pc:spChg chg="mod">
          <ac:chgData name="Jessica Alborough" userId="6b1eb61e-fde2-4fe9-a830-968f801bda68" providerId="ADAL" clId="{784E9CB6-AACD-44A3-9DA8-4F6997E04A8E}" dt="2024-10-16T10:44:45.830" v="10" actId="1076"/>
          <ac:spMkLst>
            <pc:docMk/>
            <pc:sldMk cId="2396706800" sldId="4592"/>
            <ac:spMk id="22" creationId="{BF51551C-1514-529F-DD35-24AFE94CF004}"/>
          </ac:spMkLst>
        </pc:spChg>
      </pc:sldChg>
    </pc:docChg>
  </pc:docChgLst>
  <pc:docChgLst>
    <pc:chgData name="Jessica Alborough" userId="6b1eb61e-fde2-4fe9-a830-968f801bda68" providerId="ADAL" clId="{9132BE90-E6E4-41E6-BBD3-6AB33ACA7638}"/>
    <pc:docChg chg="undo custSel addSld delSld modSld">
      <pc:chgData name="Jessica Alborough" userId="6b1eb61e-fde2-4fe9-a830-968f801bda68" providerId="ADAL" clId="{9132BE90-E6E4-41E6-BBD3-6AB33ACA7638}" dt="2024-09-23T12:21:26.109" v="55"/>
      <pc:docMkLst>
        <pc:docMk/>
      </pc:docMkLst>
      <pc:sldChg chg="del">
        <pc:chgData name="Jessica Alborough" userId="6b1eb61e-fde2-4fe9-a830-968f801bda68" providerId="ADAL" clId="{9132BE90-E6E4-41E6-BBD3-6AB33ACA7638}" dt="2024-09-23T12:07:38.888" v="1" actId="47"/>
        <pc:sldMkLst>
          <pc:docMk/>
          <pc:sldMk cId="1199729813" sldId="300"/>
        </pc:sldMkLst>
      </pc:sldChg>
      <pc:sldChg chg="del">
        <pc:chgData name="Jessica Alborough" userId="6b1eb61e-fde2-4fe9-a830-968f801bda68" providerId="ADAL" clId="{9132BE90-E6E4-41E6-BBD3-6AB33ACA7638}" dt="2024-09-23T12:15:10.712" v="18" actId="47"/>
        <pc:sldMkLst>
          <pc:docMk/>
          <pc:sldMk cId="3944446339" sldId="301"/>
        </pc:sldMkLst>
      </pc:sldChg>
      <pc:sldChg chg="del">
        <pc:chgData name="Jessica Alborough" userId="6b1eb61e-fde2-4fe9-a830-968f801bda68" providerId="ADAL" clId="{9132BE90-E6E4-41E6-BBD3-6AB33ACA7638}" dt="2024-09-23T12:07:38.334" v="0" actId="47"/>
        <pc:sldMkLst>
          <pc:docMk/>
          <pc:sldMk cId="4072185737" sldId="304"/>
        </pc:sldMkLst>
      </pc:sldChg>
      <pc:sldChg chg="add del setBg">
        <pc:chgData name="Jessica Alborough" userId="6b1eb61e-fde2-4fe9-a830-968f801bda68" providerId="ADAL" clId="{9132BE90-E6E4-41E6-BBD3-6AB33ACA7638}" dt="2024-09-23T12:21:26.109" v="55"/>
        <pc:sldMkLst>
          <pc:docMk/>
          <pc:sldMk cId="4262558223" sldId="306"/>
        </pc:sldMkLst>
      </pc:sldChg>
      <pc:sldChg chg="del">
        <pc:chgData name="Jessica Alborough" userId="6b1eb61e-fde2-4fe9-a830-968f801bda68" providerId="ADAL" clId="{9132BE90-E6E4-41E6-BBD3-6AB33ACA7638}" dt="2024-09-23T12:15:08.582" v="17" actId="47"/>
        <pc:sldMkLst>
          <pc:docMk/>
          <pc:sldMk cId="4141580595" sldId="308"/>
        </pc:sldMkLst>
      </pc:sldChg>
      <pc:sldChg chg="del">
        <pc:chgData name="Jessica Alborough" userId="6b1eb61e-fde2-4fe9-a830-968f801bda68" providerId="ADAL" clId="{9132BE90-E6E4-41E6-BBD3-6AB33ACA7638}" dt="2024-09-23T12:07:39.907" v="2" actId="47"/>
        <pc:sldMkLst>
          <pc:docMk/>
          <pc:sldMk cId="3191096882" sldId="310"/>
        </pc:sldMkLst>
      </pc:sldChg>
      <pc:sldChg chg="modSp add del mod">
        <pc:chgData name="Jessica Alborough" userId="6b1eb61e-fde2-4fe9-a830-968f801bda68" providerId="ADAL" clId="{9132BE90-E6E4-41E6-BBD3-6AB33ACA7638}" dt="2024-09-23T12:20:30.315" v="20" actId="2696"/>
        <pc:sldMkLst>
          <pc:docMk/>
          <pc:sldMk cId="3646962800" sldId="314"/>
        </pc:sldMkLst>
        <pc:spChg chg="mod">
          <ac:chgData name="Jessica Alborough" userId="6b1eb61e-fde2-4fe9-a830-968f801bda68" providerId="ADAL" clId="{9132BE90-E6E4-41E6-BBD3-6AB33ACA7638}" dt="2024-09-23T12:14:56.261" v="15" actId="5793"/>
          <ac:spMkLst>
            <pc:docMk/>
            <pc:sldMk cId="3646962800" sldId="314"/>
            <ac:spMk id="6" creationId="{162C9B34-9EF5-7ABC-57FC-3EE7FB6A2FA3}"/>
          </ac:spMkLst>
        </pc:spChg>
      </pc:sldChg>
      <pc:sldChg chg="del">
        <pc:chgData name="Jessica Alborough" userId="6b1eb61e-fde2-4fe9-a830-968f801bda68" providerId="ADAL" clId="{9132BE90-E6E4-41E6-BBD3-6AB33ACA7638}" dt="2024-09-23T12:14:59.744" v="16" actId="47"/>
        <pc:sldMkLst>
          <pc:docMk/>
          <pc:sldMk cId="3668053218" sldId="315"/>
        </pc:sldMkLst>
      </pc:sldChg>
      <pc:sldChg chg="addSp delSp modSp add mod">
        <pc:chgData name="Jessica Alborough" userId="6b1eb61e-fde2-4fe9-a830-968f801bda68" providerId="ADAL" clId="{9132BE90-E6E4-41E6-BBD3-6AB33ACA7638}" dt="2024-09-23T12:20:47.073" v="51" actId="20577"/>
        <pc:sldMkLst>
          <pc:docMk/>
          <pc:sldMk cId="2209493865" sldId="317"/>
        </pc:sldMkLst>
        <pc:spChg chg="del">
          <ac:chgData name="Jessica Alborough" userId="6b1eb61e-fde2-4fe9-a830-968f801bda68" providerId="ADAL" clId="{9132BE90-E6E4-41E6-BBD3-6AB33ACA7638}" dt="2024-09-23T12:20:35.251" v="22" actId="478"/>
          <ac:spMkLst>
            <pc:docMk/>
            <pc:sldMk cId="2209493865" sldId="317"/>
            <ac:spMk id="5" creationId="{8C578D31-2924-DE4E-B718-D4902488759C}"/>
          </ac:spMkLst>
        </pc:spChg>
        <pc:spChg chg="del">
          <ac:chgData name="Jessica Alborough" userId="6b1eb61e-fde2-4fe9-a830-968f801bda68" providerId="ADAL" clId="{9132BE90-E6E4-41E6-BBD3-6AB33ACA7638}" dt="2024-09-23T12:20:36.580" v="23" actId="478"/>
          <ac:spMkLst>
            <pc:docMk/>
            <pc:sldMk cId="2209493865" sldId="317"/>
            <ac:spMk id="6" creationId="{162C9B34-9EF5-7ABC-57FC-3EE7FB6A2FA3}"/>
          </ac:spMkLst>
        </pc:spChg>
        <pc:spChg chg="mod">
          <ac:chgData name="Jessica Alborough" userId="6b1eb61e-fde2-4fe9-a830-968f801bda68" providerId="ADAL" clId="{9132BE90-E6E4-41E6-BBD3-6AB33ACA7638}" dt="2024-09-23T12:20:47.073" v="51" actId="20577"/>
          <ac:spMkLst>
            <pc:docMk/>
            <pc:sldMk cId="2209493865" sldId="317"/>
            <ac:spMk id="8" creationId="{030BC0B9-8C5E-690F-75D5-79753247810D}"/>
          </ac:spMkLst>
        </pc:spChg>
        <pc:picChg chg="add mod">
          <ac:chgData name="Jessica Alborough" userId="6b1eb61e-fde2-4fe9-a830-968f801bda68" providerId="ADAL" clId="{9132BE90-E6E4-41E6-BBD3-6AB33ACA7638}" dt="2024-09-23T12:20:39.267" v="25" actId="1076"/>
          <ac:picMkLst>
            <pc:docMk/>
            <pc:sldMk cId="2209493865" sldId="317"/>
            <ac:picMk id="9" creationId="{E0F40352-7F50-7637-CF6E-E87738383612}"/>
          </ac:picMkLst>
        </pc:picChg>
      </pc:sldChg>
    </pc:docChg>
  </pc:docChgLst>
  <pc:docChgLst>
    <pc:chgData name="Luke Evason-Browning" userId="3595951c-6db8-40c2-9ef3-7844efe92eaa" providerId="ADAL" clId="{040535A9-A47B-4EFA-BAE7-30E749BE1C65}"/>
    <pc:docChg chg="modSld">
      <pc:chgData name="Luke Evason-Browning" userId="3595951c-6db8-40c2-9ef3-7844efe92eaa" providerId="ADAL" clId="{040535A9-A47B-4EFA-BAE7-30E749BE1C65}" dt="2024-09-30T13:57:10.105" v="0"/>
      <pc:docMkLst>
        <pc:docMk/>
      </pc:docMkLst>
      <pc:sldChg chg="addSp modSp">
        <pc:chgData name="Luke Evason-Browning" userId="3595951c-6db8-40c2-9ef3-7844efe92eaa" providerId="ADAL" clId="{040535A9-A47B-4EFA-BAE7-30E749BE1C65}" dt="2024-09-30T13:57:10.105" v="0"/>
        <pc:sldMkLst>
          <pc:docMk/>
          <pc:sldMk cId="3205217926" sldId="4555"/>
        </pc:sldMkLst>
        <pc:spChg chg="add mod">
          <ac:chgData name="Luke Evason-Browning" userId="3595951c-6db8-40c2-9ef3-7844efe92eaa" providerId="ADAL" clId="{040535A9-A47B-4EFA-BAE7-30E749BE1C65}" dt="2024-09-30T13:57:10.105" v="0"/>
          <ac:spMkLst>
            <pc:docMk/>
            <pc:sldMk cId="3205217926" sldId="4555"/>
            <ac:spMk id="3" creationId="{ED137F01-A193-6677-81C5-E050F7A7D256}"/>
          </ac:spMkLst>
        </pc:spChg>
      </pc:sldChg>
    </pc:docChg>
  </pc:docChgLst>
  <pc:docChgLst>
    <pc:chgData name="Luke Evason-Browning" userId="3595951c-6db8-40c2-9ef3-7844efe92eaa" providerId="ADAL" clId="{5F9B9E78-5B4E-403E-8646-A5B03944B5A9}"/>
    <pc:docChg chg="undo redo custSel addSld delSld modSld delMainMaster">
      <pc:chgData name="Luke Evason-Browning" userId="3595951c-6db8-40c2-9ef3-7844efe92eaa" providerId="ADAL" clId="{5F9B9E78-5B4E-403E-8646-A5B03944B5A9}" dt="2024-09-30T13:51:43.830" v="303" actId="47"/>
      <pc:docMkLst>
        <pc:docMk/>
      </pc:docMkLst>
      <pc:sldChg chg="del">
        <pc:chgData name="Luke Evason-Browning" userId="3595951c-6db8-40c2-9ef3-7844efe92eaa" providerId="ADAL" clId="{5F9B9E78-5B4E-403E-8646-A5B03944B5A9}" dt="2024-09-30T13:34:49.082" v="1" actId="47"/>
        <pc:sldMkLst>
          <pc:docMk/>
          <pc:sldMk cId="511263161" sldId="274"/>
        </pc:sldMkLst>
      </pc:sldChg>
      <pc:sldChg chg="addSp delSp modSp add mod addAnim delAnim">
        <pc:chgData name="Luke Evason-Browning" userId="3595951c-6db8-40c2-9ef3-7844efe92eaa" providerId="ADAL" clId="{5F9B9E78-5B4E-403E-8646-A5B03944B5A9}" dt="2024-09-30T13:44:34.687" v="228" actId="1037"/>
        <pc:sldMkLst>
          <pc:docMk/>
          <pc:sldMk cId="3046477631" sldId="296"/>
        </pc:sldMkLst>
        <pc:spChg chg="del">
          <ac:chgData name="Luke Evason-Browning" userId="3595951c-6db8-40c2-9ef3-7844efe92eaa" providerId="ADAL" clId="{5F9B9E78-5B4E-403E-8646-A5B03944B5A9}" dt="2024-09-30T13:42:15.102" v="140" actId="478"/>
          <ac:spMkLst>
            <pc:docMk/>
            <pc:sldMk cId="3046477631" sldId="296"/>
            <ac:spMk id="4" creationId="{C1358975-CB0B-8595-DC8B-89B0BB9F8BD3}"/>
          </ac:spMkLst>
        </pc:spChg>
        <pc:spChg chg="mod">
          <ac:chgData name="Luke Evason-Browning" userId="3595951c-6db8-40c2-9ef3-7844efe92eaa" providerId="ADAL" clId="{5F9B9E78-5B4E-403E-8646-A5B03944B5A9}" dt="2024-09-30T13:42:45.310" v="165" actId="1036"/>
          <ac:spMkLst>
            <pc:docMk/>
            <pc:sldMk cId="3046477631" sldId="296"/>
            <ac:spMk id="10" creationId="{A4F7DB65-9C45-7FDD-1ECC-0DA8EB04F501}"/>
          </ac:spMkLst>
        </pc:spChg>
        <pc:spChg chg="del">
          <ac:chgData name="Luke Evason-Browning" userId="3595951c-6db8-40c2-9ef3-7844efe92eaa" providerId="ADAL" clId="{5F9B9E78-5B4E-403E-8646-A5B03944B5A9}" dt="2024-09-30T13:42:36.251" v="150" actId="478"/>
          <ac:spMkLst>
            <pc:docMk/>
            <pc:sldMk cId="3046477631" sldId="296"/>
            <ac:spMk id="12" creationId="{80861DD8-19F6-06B5-9E5A-3B8154F30DFA}"/>
          </ac:spMkLst>
        </pc:spChg>
        <pc:spChg chg="mod">
          <ac:chgData name="Luke Evason-Browning" userId="3595951c-6db8-40c2-9ef3-7844efe92eaa" providerId="ADAL" clId="{5F9B9E78-5B4E-403E-8646-A5B03944B5A9}" dt="2024-09-30T13:44:34.687" v="228" actId="1037"/>
          <ac:spMkLst>
            <pc:docMk/>
            <pc:sldMk cId="3046477631" sldId="296"/>
            <ac:spMk id="13" creationId="{E62FEB86-941D-D79E-5821-9C6204CD22C0}"/>
          </ac:spMkLst>
        </pc:spChg>
        <pc:spChg chg="mod">
          <ac:chgData name="Luke Evason-Browning" userId="3595951c-6db8-40c2-9ef3-7844efe92eaa" providerId="ADAL" clId="{5F9B9E78-5B4E-403E-8646-A5B03944B5A9}" dt="2024-09-30T13:42:59.819" v="174" actId="20577"/>
          <ac:spMkLst>
            <pc:docMk/>
            <pc:sldMk cId="3046477631" sldId="296"/>
            <ac:spMk id="14" creationId="{20378070-FAFF-2025-4221-BE631FC8F3A7}"/>
          </ac:spMkLst>
        </pc:spChg>
        <pc:spChg chg="mod">
          <ac:chgData name="Luke Evason-Browning" userId="3595951c-6db8-40c2-9ef3-7844efe92eaa" providerId="ADAL" clId="{5F9B9E78-5B4E-403E-8646-A5B03944B5A9}" dt="2024-09-30T13:44:16.512" v="198" actId="20577"/>
          <ac:spMkLst>
            <pc:docMk/>
            <pc:sldMk cId="3046477631" sldId="296"/>
            <ac:spMk id="16" creationId="{7E8B2DC6-52EE-6B42-060C-A4571F49A433}"/>
          </ac:spMkLst>
        </pc:spChg>
        <pc:spChg chg="mod">
          <ac:chgData name="Luke Evason-Browning" userId="3595951c-6db8-40c2-9ef3-7844efe92eaa" providerId="ADAL" clId="{5F9B9E78-5B4E-403E-8646-A5B03944B5A9}" dt="2024-09-30T13:44:24.464" v="216" actId="20577"/>
          <ac:spMkLst>
            <pc:docMk/>
            <pc:sldMk cId="3046477631" sldId="296"/>
            <ac:spMk id="17" creationId="{F58B670A-24F0-9F1A-4F66-30657A73D4C7}"/>
          </ac:spMkLst>
        </pc:spChg>
        <pc:spChg chg="add del mod">
          <ac:chgData name="Luke Evason-Browning" userId="3595951c-6db8-40c2-9ef3-7844efe92eaa" providerId="ADAL" clId="{5F9B9E78-5B4E-403E-8646-A5B03944B5A9}" dt="2024-09-30T13:43:15.992" v="186" actId="20577"/>
          <ac:spMkLst>
            <pc:docMk/>
            <pc:sldMk cId="3046477631" sldId="296"/>
            <ac:spMk id="18" creationId="{C98DA1AD-12D4-5D24-8F89-D2117CC1C6CD}"/>
          </ac:spMkLst>
        </pc:spChg>
        <pc:spChg chg="del">
          <ac:chgData name="Luke Evason-Browning" userId="3595951c-6db8-40c2-9ef3-7844efe92eaa" providerId="ADAL" clId="{5F9B9E78-5B4E-403E-8646-A5B03944B5A9}" dt="2024-09-30T13:42:34.904" v="149" actId="478"/>
          <ac:spMkLst>
            <pc:docMk/>
            <pc:sldMk cId="3046477631" sldId="296"/>
            <ac:spMk id="19" creationId="{A9396B54-4377-C531-3C70-8530EF868299}"/>
          </ac:spMkLst>
        </pc:spChg>
        <pc:spChg chg="del">
          <ac:chgData name="Luke Evason-Browning" userId="3595951c-6db8-40c2-9ef3-7844efe92eaa" providerId="ADAL" clId="{5F9B9E78-5B4E-403E-8646-A5B03944B5A9}" dt="2024-09-30T13:42:17.074" v="141" actId="478"/>
          <ac:spMkLst>
            <pc:docMk/>
            <pc:sldMk cId="3046477631" sldId="296"/>
            <ac:spMk id="20" creationId="{E84F45F9-EBCC-9498-4288-85F4488EF9E1}"/>
          </ac:spMkLst>
        </pc:spChg>
        <pc:spChg chg="add mod">
          <ac:chgData name="Luke Evason-Browning" userId="3595951c-6db8-40c2-9ef3-7844efe92eaa" providerId="ADAL" clId="{5F9B9E78-5B4E-403E-8646-A5B03944B5A9}" dt="2024-09-30T13:42:19.295" v="143"/>
          <ac:spMkLst>
            <pc:docMk/>
            <pc:sldMk cId="3046477631" sldId="296"/>
            <ac:spMk id="21" creationId="{2C72C3EF-9205-67AD-C7E5-E6A43374B327}"/>
          </ac:spMkLst>
        </pc:spChg>
        <pc:spChg chg="add mod">
          <ac:chgData name="Luke Evason-Browning" userId="3595951c-6db8-40c2-9ef3-7844efe92eaa" providerId="ADAL" clId="{5F9B9E78-5B4E-403E-8646-A5B03944B5A9}" dt="2024-09-30T13:42:24.762" v="144"/>
          <ac:spMkLst>
            <pc:docMk/>
            <pc:sldMk cId="3046477631" sldId="296"/>
            <ac:spMk id="23" creationId="{37288F08-28F5-67E2-FD0F-CDD80B0FF7B2}"/>
          </ac:spMkLst>
        </pc:spChg>
        <pc:spChg chg="mod">
          <ac:chgData name="Luke Evason-Browning" userId="3595951c-6db8-40c2-9ef3-7844efe92eaa" providerId="ADAL" clId="{5F9B9E78-5B4E-403E-8646-A5B03944B5A9}" dt="2024-09-30T13:44:31.715" v="225" actId="313"/>
          <ac:spMkLst>
            <pc:docMk/>
            <pc:sldMk cId="3046477631" sldId="296"/>
            <ac:spMk id="55" creationId="{C3666E5B-BBBD-5A08-4F07-3081C4306384}"/>
          </ac:spMkLst>
        </pc:spChg>
        <pc:picChg chg="mod">
          <ac:chgData name="Luke Evason-Browning" userId="3595951c-6db8-40c2-9ef3-7844efe92eaa" providerId="ADAL" clId="{5F9B9E78-5B4E-403E-8646-A5B03944B5A9}" dt="2024-09-30T13:42:48.963" v="172" actId="1036"/>
          <ac:picMkLst>
            <pc:docMk/>
            <pc:sldMk cId="3046477631" sldId="296"/>
            <ac:picMk id="2" creationId="{824D4D96-BAEA-7AD9-EF89-DAF8DFABF0A5}"/>
          </ac:picMkLst>
        </pc:picChg>
        <pc:picChg chg="del">
          <ac:chgData name="Luke Evason-Browning" userId="3595951c-6db8-40c2-9ef3-7844efe92eaa" providerId="ADAL" clId="{5F9B9E78-5B4E-403E-8646-A5B03944B5A9}" dt="2024-09-30T13:42:18.123" v="142" actId="478"/>
          <ac:picMkLst>
            <pc:docMk/>
            <pc:sldMk cId="3046477631" sldId="296"/>
            <ac:picMk id="3" creationId="{F01F36AA-BD7A-E367-FE4C-0C1DB53FB20A}"/>
          </ac:picMkLst>
        </pc:picChg>
        <pc:picChg chg="del">
          <ac:chgData name="Luke Evason-Browning" userId="3595951c-6db8-40c2-9ef3-7844efe92eaa" providerId="ADAL" clId="{5F9B9E78-5B4E-403E-8646-A5B03944B5A9}" dt="2024-09-30T13:42:37.789" v="152" actId="478"/>
          <ac:picMkLst>
            <pc:docMk/>
            <pc:sldMk cId="3046477631" sldId="296"/>
            <ac:picMk id="6" creationId="{A82E1EFA-D90D-E5DD-3C0B-054876BA15CC}"/>
          </ac:picMkLst>
        </pc:picChg>
        <pc:picChg chg="del">
          <ac:chgData name="Luke Evason-Browning" userId="3595951c-6db8-40c2-9ef3-7844efe92eaa" providerId="ADAL" clId="{5F9B9E78-5B4E-403E-8646-A5B03944B5A9}" dt="2024-09-30T13:42:37.029" v="151" actId="478"/>
          <ac:picMkLst>
            <pc:docMk/>
            <pc:sldMk cId="3046477631" sldId="296"/>
            <ac:picMk id="7" creationId="{21FCDA83-A917-36F2-402A-6FF324A4530D}"/>
          </ac:picMkLst>
        </pc:picChg>
        <pc:picChg chg="mod">
          <ac:chgData name="Luke Evason-Browning" userId="3595951c-6db8-40c2-9ef3-7844efe92eaa" providerId="ADAL" clId="{5F9B9E78-5B4E-403E-8646-A5B03944B5A9}" dt="2024-09-30T13:42:45.310" v="165" actId="1036"/>
          <ac:picMkLst>
            <pc:docMk/>
            <pc:sldMk cId="3046477631" sldId="296"/>
            <ac:picMk id="8" creationId="{F7FADF24-C380-A444-9CD1-2E7ACF5C18BC}"/>
          </ac:picMkLst>
        </pc:picChg>
        <pc:picChg chg="add del mod">
          <ac:chgData name="Luke Evason-Browning" userId="3595951c-6db8-40c2-9ef3-7844efe92eaa" providerId="ADAL" clId="{5F9B9E78-5B4E-403E-8646-A5B03944B5A9}" dt="2024-09-30T13:42:48.963" v="172" actId="1036"/>
          <ac:picMkLst>
            <pc:docMk/>
            <pc:sldMk cId="3046477631" sldId="296"/>
            <ac:picMk id="9" creationId="{4B77EE5C-9A26-B825-CEE3-3D6D0B226D0B}"/>
          </ac:picMkLst>
        </pc:picChg>
        <pc:picChg chg="mod">
          <ac:chgData name="Luke Evason-Browning" userId="3595951c-6db8-40c2-9ef3-7844efe92eaa" providerId="ADAL" clId="{5F9B9E78-5B4E-403E-8646-A5B03944B5A9}" dt="2024-09-30T13:42:45.310" v="165" actId="1036"/>
          <ac:picMkLst>
            <pc:docMk/>
            <pc:sldMk cId="3046477631" sldId="296"/>
            <ac:picMk id="11" creationId="{4BF718CA-6E96-7226-B072-82C98A201D8A}"/>
          </ac:picMkLst>
        </pc:picChg>
        <pc:picChg chg="add mod">
          <ac:chgData name="Luke Evason-Browning" userId="3595951c-6db8-40c2-9ef3-7844efe92eaa" providerId="ADAL" clId="{5F9B9E78-5B4E-403E-8646-A5B03944B5A9}" dt="2024-09-30T13:42:19.295" v="143"/>
          <ac:picMkLst>
            <pc:docMk/>
            <pc:sldMk cId="3046477631" sldId="296"/>
            <ac:picMk id="22" creationId="{ADA7CC33-A069-7430-EE85-3AB3537BD005}"/>
          </ac:picMkLst>
        </pc:picChg>
        <pc:picChg chg="del mod">
          <ac:chgData name="Luke Evason-Browning" userId="3595951c-6db8-40c2-9ef3-7844efe92eaa" providerId="ADAL" clId="{5F9B9E78-5B4E-403E-8646-A5B03944B5A9}" dt="2024-09-30T13:42:41.832" v="155" actId="478"/>
          <ac:picMkLst>
            <pc:docMk/>
            <pc:sldMk cId="3046477631" sldId="296"/>
            <ac:picMk id="27" creationId="{62D29C61-1951-95D0-E3F7-985D6973A818}"/>
          </ac:picMkLst>
        </pc:picChg>
      </pc:sldChg>
      <pc:sldChg chg="add del setBg">
        <pc:chgData name="Luke Evason-Browning" userId="3595951c-6db8-40c2-9ef3-7844efe92eaa" providerId="ADAL" clId="{5F9B9E78-5B4E-403E-8646-A5B03944B5A9}" dt="2024-09-30T13:47:56.341" v="232"/>
        <pc:sldMkLst>
          <pc:docMk/>
          <pc:sldMk cId="4262558223" sldId="306"/>
        </pc:sldMkLst>
      </pc:sldChg>
      <pc:sldChg chg="del">
        <pc:chgData name="Luke Evason-Browning" userId="3595951c-6db8-40c2-9ef3-7844efe92eaa" providerId="ADAL" clId="{5F9B9E78-5B4E-403E-8646-A5B03944B5A9}" dt="2024-09-30T13:36:12.591" v="55" actId="47"/>
        <pc:sldMkLst>
          <pc:docMk/>
          <pc:sldMk cId="1401018884" sldId="307"/>
        </pc:sldMkLst>
      </pc:sldChg>
      <pc:sldChg chg="add del">
        <pc:chgData name="Luke Evason-Browning" userId="3595951c-6db8-40c2-9ef3-7844efe92eaa" providerId="ADAL" clId="{5F9B9E78-5B4E-403E-8646-A5B03944B5A9}" dt="2024-09-30T13:35:20.304" v="5" actId="47"/>
        <pc:sldMkLst>
          <pc:docMk/>
          <pc:sldMk cId="2348622667" sldId="312"/>
        </pc:sldMkLst>
      </pc:sldChg>
      <pc:sldChg chg="del">
        <pc:chgData name="Luke Evason-Browning" userId="3595951c-6db8-40c2-9ef3-7844efe92eaa" providerId="ADAL" clId="{5F9B9E78-5B4E-403E-8646-A5B03944B5A9}" dt="2024-09-30T13:44:40.872" v="229" actId="47"/>
        <pc:sldMkLst>
          <pc:docMk/>
          <pc:sldMk cId="3646962800" sldId="314"/>
        </pc:sldMkLst>
      </pc:sldChg>
      <pc:sldChg chg="del">
        <pc:chgData name="Luke Evason-Browning" userId="3595951c-6db8-40c2-9ef3-7844efe92eaa" providerId="ADAL" clId="{5F9B9E78-5B4E-403E-8646-A5B03944B5A9}" dt="2024-09-30T13:40:08.579" v="107" actId="47"/>
        <pc:sldMkLst>
          <pc:docMk/>
          <pc:sldMk cId="1182552796" sldId="316"/>
        </pc:sldMkLst>
      </pc:sldChg>
      <pc:sldChg chg="del">
        <pc:chgData name="Luke Evason-Browning" userId="3595951c-6db8-40c2-9ef3-7844efe92eaa" providerId="ADAL" clId="{5F9B9E78-5B4E-403E-8646-A5B03944B5A9}" dt="2024-09-30T13:51:43.830" v="303" actId="47"/>
        <pc:sldMkLst>
          <pc:docMk/>
          <pc:sldMk cId="2209493865" sldId="317"/>
        </pc:sldMkLst>
      </pc:sldChg>
      <pc:sldChg chg="add">
        <pc:chgData name="Luke Evason-Browning" userId="3595951c-6db8-40c2-9ef3-7844efe92eaa" providerId="ADAL" clId="{5F9B9E78-5B4E-403E-8646-A5B03944B5A9}" dt="2024-09-30T13:34:47.438" v="0"/>
        <pc:sldMkLst>
          <pc:docMk/>
          <pc:sldMk cId="3988476227" sldId="323"/>
        </pc:sldMkLst>
      </pc:sldChg>
      <pc:sldChg chg="modSp add mod">
        <pc:chgData name="Luke Evason-Browning" userId="3595951c-6db8-40c2-9ef3-7844efe92eaa" providerId="ADAL" clId="{5F9B9E78-5B4E-403E-8646-A5B03944B5A9}" dt="2024-09-30T13:35:27.068" v="21" actId="1076"/>
        <pc:sldMkLst>
          <pc:docMk/>
          <pc:sldMk cId="392588383" sldId="4490"/>
        </pc:sldMkLst>
        <pc:spChg chg="mod">
          <ac:chgData name="Luke Evason-Browning" userId="3595951c-6db8-40c2-9ef3-7844efe92eaa" providerId="ADAL" clId="{5F9B9E78-5B4E-403E-8646-A5B03944B5A9}" dt="2024-09-30T13:35:27.068" v="21" actId="1076"/>
          <ac:spMkLst>
            <pc:docMk/>
            <pc:sldMk cId="392588383" sldId="4490"/>
            <ac:spMk id="2" creationId="{03D07D97-14E8-3A37-7448-611F7DEFDDB8}"/>
          </ac:spMkLst>
        </pc:spChg>
        <pc:spChg chg="mod">
          <ac:chgData name="Luke Evason-Browning" userId="3595951c-6db8-40c2-9ef3-7844efe92eaa" providerId="ADAL" clId="{5F9B9E78-5B4E-403E-8646-A5B03944B5A9}" dt="2024-09-30T13:35:24.931" v="20" actId="20577"/>
          <ac:spMkLst>
            <pc:docMk/>
            <pc:sldMk cId="392588383" sldId="4490"/>
            <ac:spMk id="3" creationId="{6CB80489-8E1F-8AD0-612D-32B44909BE1D}"/>
          </ac:spMkLst>
        </pc:spChg>
      </pc:sldChg>
      <pc:sldChg chg="addSp delSp modSp add mod">
        <pc:chgData name="Luke Evason-Browning" userId="3595951c-6db8-40c2-9ef3-7844efe92eaa" providerId="ADAL" clId="{5F9B9E78-5B4E-403E-8646-A5B03944B5A9}" dt="2024-09-30T13:50:42.019" v="283" actId="166"/>
        <pc:sldMkLst>
          <pc:docMk/>
          <pc:sldMk cId="3007847427" sldId="4491"/>
        </pc:sldMkLst>
        <pc:spChg chg="del">
          <ac:chgData name="Luke Evason-Browning" userId="3595951c-6db8-40c2-9ef3-7844efe92eaa" providerId="ADAL" clId="{5F9B9E78-5B4E-403E-8646-A5B03944B5A9}" dt="2024-09-30T13:35:34.724" v="23" actId="478"/>
          <ac:spMkLst>
            <pc:docMk/>
            <pc:sldMk cId="3007847427" sldId="4491"/>
            <ac:spMk id="2" creationId="{03D07D97-14E8-3A37-7448-611F7DEFDDB8}"/>
          </ac:spMkLst>
        </pc:spChg>
        <pc:spChg chg="del">
          <ac:chgData name="Luke Evason-Browning" userId="3595951c-6db8-40c2-9ef3-7844efe92eaa" providerId="ADAL" clId="{5F9B9E78-5B4E-403E-8646-A5B03944B5A9}" dt="2024-09-30T13:35:37.268" v="25" actId="478"/>
          <ac:spMkLst>
            <pc:docMk/>
            <pc:sldMk cId="3007847427" sldId="4491"/>
            <ac:spMk id="3" creationId="{6CB80489-8E1F-8AD0-612D-32B44909BE1D}"/>
          </ac:spMkLst>
        </pc:spChg>
        <pc:spChg chg="add mod">
          <ac:chgData name="Luke Evason-Browning" userId="3595951c-6db8-40c2-9ef3-7844efe92eaa" providerId="ADAL" clId="{5F9B9E78-5B4E-403E-8646-A5B03944B5A9}" dt="2024-09-30T13:36:05.501" v="53" actId="207"/>
          <ac:spMkLst>
            <pc:docMk/>
            <pc:sldMk cId="3007847427" sldId="4491"/>
            <ac:spMk id="13" creationId="{F8023F76-7F9D-079F-6CFE-9470D75D56EC}"/>
          </ac:spMkLst>
        </pc:spChg>
        <pc:spChg chg="add mod">
          <ac:chgData name="Luke Evason-Browning" userId="3595951c-6db8-40c2-9ef3-7844efe92eaa" providerId="ADAL" clId="{5F9B9E78-5B4E-403E-8646-A5B03944B5A9}" dt="2024-09-30T13:35:47.154" v="37" actId="20577"/>
          <ac:spMkLst>
            <pc:docMk/>
            <pc:sldMk cId="3007847427" sldId="4491"/>
            <ac:spMk id="14" creationId="{391BD069-422C-3C5F-9FC5-700B6372E8E7}"/>
          </ac:spMkLst>
        </pc:spChg>
        <pc:spChg chg="add del mod">
          <ac:chgData name="Luke Evason-Browning" userId="3595951c-6db8-40c2-9ef3-7844efe92eaa" providerId="ADAL" clId="{5F9B9E78-5B4E-403E-8646-A5B03944B5A9}" dt="2024-09-30T13:36:07.120" v="54" actId="478"/>
          <ac:spMkLst>
            <pc:docMk/>
            <pc:sldMk cId="3007847427" sldId="4491"/>
            <ac:spMk id="15" creationId="{11049917-A8B5-6294-EAF8-E07DC8174ED5}"/>
          </ac:spMkLst>
        </pc:spChg>
        <pc:grpChg chg="ord">
          <ac:chgData name="Luke Evason-Browning" userId="3595951c-6db8-40c2-9ef3-7844efe92eaa" providerId="ADAL" clId="{5F9B9E78-5B4E-403E-8646-A5B03944B5A9}" dt="2024-09-30T13:50:42.019" v="283" actId="166"/>
          <ac:grpSpMkLst>
            <pc:docMk/>
            <pc:sldMk cId="3007847427" sldId="4491"/>
            <ac:grpSpMk id="5" creationId="{9A18A9E7-8811-AC47-7A4C-FD958871979E}"/>
          </ac:grpSpMkLst>
        </pc:grpChg>
      </pc:sldChg>
      <pc:sldChg chg="addSp delSp modSp add del mod">
        <pc:chgData name="Luke Evason-Browning" userId="3595951c-6db8-40c2-9ef3-7844efe92eaa" providerId="ADAL" clId="{5F9B9E78-5B4E-403E-8646-A5B03944B5A9}" dt="2024-09-30T13:51:40.549" v="302" actId="14100"/>
        <pc:sldMkLst>
          <pc:docMk/>
          <pc:sldMk cId="3205217926" sldId="4555"/>
        </pc:sldMkLst>
        <pc:spChg chg="del mod">
          <ac:chgData name="Luke Evason-Browning" userId="3595951c-6db8-40c2-9ef3-7844efe92eaa" providerId="ADAL" clId="{5F9B9E78-5B4E-403E-8646-A5B03944B5A9}" dt="2024-09-30T13:48:38.542" v="238" actId="478"/>
          <ac:spMkLst>
            <pc:docMk/>
            <pc:sldMk cId="3205217926" sldId="4555"/>
            <ac:spMk id="3" creationId="{469927C3-0A97-7CF6-EACD-50426BCFF247}"/>
          </ac:spMkLst>
        </pc:spChg>
        <pc:spChg chg="mod">
          <ac:chgData name="Luke Evason-Browning" userId="3595951c-6db8-40c2-9ef3-7844efe92eaa" providerId="ADAL" clId="{5F9B9E78-5B4E-403E-8646-A5B03944B5A9}" dt="2024-09-30T13:51:14.631" v="296" actId="1076"/>
          <ac:spMkLst>
            <pc:docMk/>
            <pc:sldMk cId="3205217926" sldId="4555"/>
            <ac:spMk id="4" creationId="{16516667-3010-724E-8C23-17C753FAD772}"/>
          </ac:spMkLst>
        </pc:spChg>
        <pc:spChg chg="mod">
          <ac:chgData name="Luke Evason-Browning" userId="3595951c-6db8-40c2-9ef3-7844efe92eaa" providerId="ADAL" clId="{5F9B9E78-5B4E-403E-8646-A5B03944B5A9}" dt="2024-09-30T13:49:12.758" v="251"/>
          <ac:spMkLst>
            <pc:docMk/>
            <pc:sldMk cId="3205217926" sldId="4555"/>
            <ac:spMk id="8" creationId="{DC96652A-94D9-1C35-190C-B85D392B1B6C}"/>
          </ac:spMkLst>
        </pc:spChg>
        <pc:spChg chg="mod">
          <ac:chgData name="Luke Evason-Browning" userId="3595951c-6db8-40c2-9ef3-7844efe92eaa" providerId="ADAL" clId="{5F9B9E78-5B4E-403E-8646-A5B03944B5A9}" dt="2024-09-30T13:49:12.758" v="251"/>
          <ac:spMkLst>
            <pc:docMk/>
            <pc:sldMk cId="3205217926" sldId="4555"/>
            <ac:spMk id="11" creationId="{12E88B57-25E5-F101-528F-85493480AF90}"/>
          </ac:spMkLst>
        </pc:spChg>
        <pc:spChg chg="mod">
          <ac:chgData name="Luke Evason-Browning" userId="3595951c-6db8-40c2-9ef3-7844efe92eaa" providerId="ADAL" clId="{5F9B9E78-5B4E-403E-8646-A5B03944B5A9}" dt="2024-09-30T13:51:40.549" v="302" actId="14100"/>
          <ac:spMkLst>
            <pc:docMk/>
            <pc:sldMk cId="3205217926" sldId="4555"/>
            <ac:spMk id="12" creationId="{B6CC663B-3DB2-3943-A8A0-33949CDD5083}"/>
          </ac:spMkLst>
        </pc:spChg>
        <pc:spChg chg="mod">
          <ac:chgData name="Luke Evason-Browning" userId="3595951c-6db8-40c2-9ef3-7844efe92eaa" providerId="ADAL" clId="{5F9B9E78-5B4E-403E-8646-A5B03944B5A9}" dt="2024-09-30T13:49:40.575" v="267"/>
          <ac:spMkLst>
            <pc:docMk/>
            <pc:sldMk cId="3205217926" sldId="4555"/>
            <ac:spMk id="14" creationId="{A109B35D-C2ED-0030-3096-87363327D7E2}"/>
          </ac:spMkLst>
        </pc:spChg>
        <pc:spChg chg="mod">
          <ac:chgData name="Luke Evason-Browning" userId="3595951c-6db8-40c2-9ef3-7844efe92eaa" providerId="ADAL" clId="{5F9B9E78-5B4E-403E-8646-A5B03944B5A9}" dt="2024-09-30T13:49:40.575" v="267"/>
          <ac:spMkLst>
            <pc:docMk/>
            <pc:sldMk cId="3205217926" sldId="4555"/>
            <ac:spMk id="15" creationId="{2760DB2B-7643-8E5F-A43B-F16B47D5D824}"/>
          </ac:spMkLst>
        </pc:spChg>
        <pc:spChg chg="mod">
          <ac:chgData name="Luke Evason-Browning" userId="3595951c-6db8-40c2-9ef3-7844efe92eaa" providerId="ADAL" clId="{5F9B9E78-5B4E-403E-8646-A5B03944B5A9}" dt="2024-09-30T13:50:46.168" v="284"/>
          <ac:spMkLst>
            <pc:docMk/>
            <pc:sldMk cId="3205217926" sldId="4555"/>
            <ac:spMk id="17" creationId="{6E7BD15B-434B-5A98-22A8-228A87705D62}"/>
          </ac:spMkLst>
        </pc:spChg>
        <pc:spChg chg="mod">
          <ac:chgData name="Luke Evason-Browning" userId="3595951c-6db8-40c2-9ef3-7844efe92eaa" providerId="ADAL" clId="{5F9B9E78-5B4E-403E-8646-A5B03944B5A9}" dt="2024-09-30T13:50:46.168" v="284"/>
          <ac:spMkLst>
            <pc:docMk/>
            <pc:sldMk cId="3205217926" sldId="4555"/>
            <ac:spMk id="18" creationId="{AB475739-BCF9-646E-96FD-2547E23B2B26}"/>
          </ac:spMkLst>
        </pc:spChg>
        <pc:grpChg chg="del mod">
          <ac:chgData name="Luke Evason-Browning" userId="3595951c-6db8-40c2-9ef3-7844efe92eaa" providerId="ADAL" clId="{5F9B9E78-5B4E-403E-8646-A5B03944B5A9}" dt="2024-09-30T13:49:32.523" v="261" actId="478"/>
          <ac:grpSpMkLst>
            <pc:docMk/>
            <pc:sldMk cId="3205217926" sldId="4555"/>
            <ac:grpSpMk id="5" creationId="{DD401E23-5FF3-0649-93C8-BAE52C491424}"/>
          </ac:grpSpMkLst>
        </pc:grpChg>
        <pc:grpChg chg="add del mod ord">
          <ac:chgData name="Luke Evason-Browning" userId="3595951c-6db8-40c2-9ef3-7844efe92eaa" providerId="ADAL" clId="{5F9B9E78-5B4E-403E-8646-A5B03944B5A9}" dt="2024-09-30T13:49:49.943" v="272" actId="478"/>
          <ac:grpSpMkLst>
            <pc:docMk/>
            <pc:sldMk cId="3205217926" sldId="4555"/>
            <ac:grpSpMk id="6" creationId="{51DBA195-D59A-9F11-DCA4-5D7E87B4D181}"/>
          </ac:grpSpMkLst>
        </pc:grpChg>
        <pc:grpChg chg="add del mod">
          <ac:chgData name="Luke Evason-Browning" userId="3595951c-6db8-40c2-9ef3-7844efe92eaa" providerId="ADAL" clId="{5F9B9E78-5B4E-403E-8646-A5B03944B5A9}" dt="2024-09-30T13:50:06.874" v="279" actId="478"/>
          <ac:grpSpMkLst>
            <pc:docMk/>
            <pc:sldMk cId="3205217926" sldId="4555"/>
            <ac:grpSpMk id="13" creationId="{C190A9A3-0C6F-E1ED-DB59-EC0729A15E93}"/>
          </ac:grpSpMkLst>
        </pc:grpChg>
        <pc:grpChg chg="add del mod">
          <ac:chgData name="Luke Evason-Browning" userId="3595951c-6db8-40c2-9ef3-7844efe92eaa" providerId="ADAL" clId="{5F9B9E78-5B4E-403E-8646-A5B03944B5A9}" dt="2024-09-30T13:51:27.119" v="301" actId="478"/>
          <ac:grpSpMkLst>
            <pc:docMk/>
            <pc:sldMk cId="3205217926" sldId="4555"/>
            <ac:grpSpMk id="16" creationId="{D48F5847-633D-FD85-0962-6DDF0D4E2316}"/>
          </ac:grpSpMkLst>
        </pc:grpChg>
        <pc:picChg chg="add mod ord">
          <ac:chgData name="Luke Evason-Browning" userId="3595951c-6db8-40c2-9ef3-7844efe92eaa" providerId="ADAL" clId="{5F9B9E78-5B4E-403E-8646-A5B03944B5A9}" dt="2024-09-30T13:50:31.588" v="282" actId="1076"/>
          <ac:picMkLst>
            <pc:docMk/>
            <pc:sldMk cId="3205217926" sldId="4555"/>
            <ac:picMk id="2" creationId="{BFA71D48-17DD-693F-B75B-83BC81153946}"/>
          </ac:picMkLst>
        </pc:picChg>
      </pc:sldChg>
      <pc:sldChg chg="addSp delSp modSp add mod">
        <pc:chgData name="Luke Evason-Browning" userId="3595951c-6db8-40c2-9ef3-7844efe92eaa" providerId="ADAL" clId="{5F9B9E78-5B4E-403E-8646-A5B03944B5A9}" dt="2024-09-30T13:40:05.590" v="106" actId="207"/>
        <pc:sldMkLst>
          <pc:docMk/>
          <pc:sldMk cId="2396706800" sldId="4592"/>
        </pc:sldMkLst>
        <pc:spChg chg="mod">
          <ac:chgData name="Luke Evason-Browning" userId="3595951c-6db8-40c2-9ef3-7844efe92eaa" providerId="ADAL" clId="{5F9B9E78-5B4E-403E-8646-A5B03944B5A9}" dt="2024-09-30T13:38:07.073" v="60" actId="255"/>
          <ac:spMkLst>
            <pc:docMk/>
            <pc:sldMk cId="2396706800" sldId="4592"/>
            <ac:spMk id="4" creationId="{16516667-3010-724E-8C23-17C753FAD772}"/>
          </ac:spMkLst>
        </pc:spChg>
        <pc:spChg chg="add mod">
          <ac:chgData name="Luke Evason-Browning" userId="3595951c-6db8-40c2-9ef3-7844efe92eaa" providerId="ADAL" clId="{5F9B9E78-5B4E-403E-8646-A5B03944B5A9}" dt="2024-09-30T13:39:43.548" v="102" actId="255"/>
          <ac:spMkLst>
            <pc:docMk/>
            <pc:sldMk cId="2396706800" sldId="4592"/>
            <ac:spMk id="6" creationId="{D0DA2274-8FE8-E7DC-444E-1FC362EBF2E1}"/>
          </ac:spMkLst>
        </pc:spChg>
        <pc:spChg chg="add mod">
          <ac:chgData name="Luke Evason-Browning" userId="3595951c-6db8-40c2-9ef3-7844efe92eaa" providerId="ADAL" clId="{5F9B9E78-5B4E-403E-8646-A5B03944B5A9}" dt="2024-09-30T13:39:43.548" v="102" actId="255"/>
          <ac:spMkLst>
            <pc:docMk/>
            <pc:sldMk cId="2396706800" sldId="4592"/>
            <ac:spMk id="9" creationId="{DF089264-5382-8BD8-1E75-0F2B3CE7C8A8}"/>
          </ac:spMkLst>
        </pc:spChg>
        <pc:spChg chg="mod">
          <ac:chgData name="Luke Evason-Browning" userId="3595951c-6db8-40c2-9ef3-7844efe92eaa" providerId="ADAL" clId="{5F9B9E78-5B4E-403E-8646-A5B03944B5A9}" dt="2024-09-30T13:40:05.590" v="106" actId="207"/>
          <ac:spMkLst>
            <pc:docMk/>
            <pc:sldMk cId="2396706800" sldId="4592"/>
            <ac:spMk id="12" creationId="{B6CC663B-3DB2-3943-A8A0-33949CDD5083}"/>
          </ac:spMkLst>
        </pc:spChg>
        <pc:spChg chg="add mod">
          <ac:chgData name="Luke Evason-Browning" userId="3595951c-6db8-40c2-9ef3-7844efe92eaa" providerId="ADAL" clId="{5F9B9E78-5B4E-403E-8646-A5B03944B5A9}" dt="2024-09-30T13:39:49.745" v="103" actId="1076"/>
          <ac:spMkLst>
            <pc:docMk/>
            <pc:sldMk cId="2396706800" sldId="4592"/>
            <ac:spMk id="14" creationId="{7DF0C2DB-2777-D77E-CBA0-8B7696E4F24A}"/>
          </ac:spMkLst>
        </pc:spChg>
        <pc:spChg chg="del">
          <ac:chgData name="Luke Evason-Browning" userId="3595951c-6db8-40c2-9ef3-7844efe92eaa" providerId="ADAL" clId="{5F9B9E78-5B4E-403E-8646-A5B03944B5A9}" dt="2024-09-30T13:38:18.579" v="65" actId="478"/>
          <ac:spMkLst>
            <pc:docMk/>
            <pc:sldMk cId="2396706800" sldId="4592"/>
            <ac:spMk id="17" creationId="{EE276D98-7B39-3748-AF01-2B36F7CC5350}"/>
          </ac:spMkLst>
        </pc:spChg>
        <pc:spChg chg="add mod">
          <ac:chgData name="Luke Evason-Browning" userId="3595951c-6db8-40c2-9ef3-7844efe92eaa" providerId="ADAL" clId="{5F9B9E78-5B4E-403E-8646-A5B03944B5A9}" dt="2024-09-30T13:39:52.248" v="104" actId="1076"/>
          <ac:spMkLst>
            <pc:docMk/>
            <pc:sldMk cId="2396706800" sldId="4592"/>
            <ac:spMk id="22" creationId="{BF51551C-1514-529F-DD35-24AFE94CF004}"/>
          </ac:spMkLst>
        </pc:spChg>
        <pc:spChg chg="del">
          <ac:chgData name="Luke Evason-Browning" userId="3595951c-6db8-40c2-9ef3-7844efe92eaa" providerId="ADAL" clId="{5F9B9E78-5B4E-403E-8646-A5B03944B5A9}" dt="2024-09-30T13:38:21.633" v="67" actId="478"/>
          <ac:spMkLst>
            <pc:docMk/>
            <pc:sldMk cId="2396706800" sldId="4592"/>
            <ac:spMk id="25" creationId="{A5F85EA4-5D7D-2C43-96C1-D587E0E13227}"/>
          </ac:spMkLst>
        </pc:spChg>
        <pc:spChg chg="del">
          <ac:chgData name="Luke Evason-Browning" userId="3595951c-6db8-40c2-9ef3-7844efe92eaa" providerId="ADAL" clId="{5F9B9E78-5B4E-403E-8646-A5B03944B5A9}" dt="2024-09-30T13:38:22.740" v="68" actId="478"/>
          <ac:spMkLst>
            <pc:docMk/>
            <pc:sldMk cId="2396706800" sldId="4592"/>
            <ac:spMk id="31" creationId="{8490CF61-288B-924F-914E-5A927B82D73F}"/>
          </ac:spMkLst>
        </pc:spChg>
        <pc:spChg chg="del">
          <ac:chgData name="Luke Evason-Browning" userId="3595951c-6db8-40c2-9ef3-7844efe92eaa" providerId="ADAL" clId="{5F9B9E78-5B4E-403E-8646-A5B03944B5A9}" dt="2024-09-30T13:38:20.390" v="66" actId="478"/>
          <ac:spMkLst>
            <pc:docMk/>
            <pc:sldMk cId="2396706800" sldId="4592"/>
            <ac:spMk id="33" creationId="{A53A7445-B2BC-3342-AA92-D388C59BDA62}"/>
          </ac:spMkLst>
        </pc:spChg>
        <pc:grpChg chg="add del">
          <ac:chgData name="Luke Evason-Browning" userId="3595951c-6db8-40c2-9ef3-7844efe92eaa" providerId="ADAL" clId="{5F9B9E78-5B4E-403E-8646-A5B03944B5A9}" dt="2024-09-30T13:38:16.851" v="64" actId="478"/>
          <ac:grpSpMkLst>
            <pc:docMk/>
            <pc:sldMk cId="2396706800" sldId="4592"/>
            <ac:grpSpMk id="20" creationId="{57C593AB-0E21-2849-8B6A-5D2FBCEF5849}"/>
          </ac:grpSpMkLst>
        </pc:grpChg>
        <pc:picChg chg="add mod">
          <ac:chgData name="Luke Evason-Browning" userId="3595951c-6db8-40c2-9ef3-7844efe92eaa" providerId="ADAL" clId="{5F9B9E78-5B4E-403E-8646-A5B03944B5A9}" dt="2024-09-30T13:38:10.013" v="62"/>
          <ac:picMkLst>
            <pc:docMk/>
            <pc:sldMk cId="2396706800" sldId="4592"/>
            <ac:picMk id="2" creationId="{7E1B9437-EB60-65DE-3A3A-84681D4D1F13}"/>
          </ac:picMkLst>
        </pc:picChg>
      </pc:sldChg>
      <pc:sldMasterChg chg="del delSldLayout">
        <pc:chgData name="Luke Evason-Browning" userId="3595951c-6db8-40c2-9ef3-7844efe92eaa" providerId="ADAL" clId="{5F9B9E78-5B4E-403E-8646-A5B03944B5A9}" dt="2024-09-30T13:47:45.103" v="230" actId="47"/>
        <pc:sldMasterMkLst>
          <pc:docMk/>
          <pc:sldMasterMk cId="1484416431" sldId="2147483672"/>
        </pc:sldMasterMkLst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2762466044" sldId="2147483673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708697502" sldId="2147483674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192660774" sldId="2147483675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3076051180" sldId="2147483676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1261683871" sldId="2147483677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3097937235" sldId="2147483678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2674897288" sldId="2147483679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4060512466" sldId="2147483680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426942465" sldId="2147483681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616504700" sldId="2147483682"/>
          </pc:sldLayoutMkLst>
        </pc:sldLayoutChg>
        <pc:sldLayoutChg chg="del">
          <pc:chgData name="Luke Evason-Browning" userId="3595951c-6db8-40c2-9ef3-7844efe92eaa" providerId="ADAL" clId="{5F9B9E78-5B4E-403E-8646-A5B03944B5A9}" dt="2024-09-30T13:47:45.103" v="230" actId="47"/>
          <pc:sldLayoutMkLst>
            <pc:docMk/>
            <pc:sldMasterMk cId="1484416431" sldId="2147483672"/>
            <pc:sldLayoutMk cId="1648859451" sldId="214748368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4FBEC-ABE2-4FF5-9F3E-0069B97DAE8E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6B079-F2D1-4B91-AEDA-70000E34CA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96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85724">
              <a:defRPr/>
            </a:pPr>
            <a:r>
              <a:rPr lang="en-GB" sz="1200"/>
              <a:t>This is from research ABA carried out with CYP. They also said they:</a:t>
            </a:r>
          </a:p>
          <a:p>
            <a:pPr marL="184823" indent="-184823" defTabSz="985724">
              <a:buFont typeface="Arial" panose="020B0604020202020204" pitchFamily="34" charset="0"/>
              <a:buChar char="•"/>
              <a:defRPr/>
            </a:pPr>
            <a:r>
              <a:rPr lang="en-GB" sz="1200"/>
              <a:t>prefer a non-sanction-based response to bullying and challenging of the underlying attitudes which lead to the bullying </a:t>
            </a:r>
          </a:p>
          <a:p>
            <a:pPr marL="184823" indent="-184823" defTabSz="985724">
              <a:buFont typeface="Arial" panose="020B0604020202020204" pitchFamily="34" charset="0"/>
              <a:buChar char="•"/>
              <a:defRPr/>
            </a:pPr>
            <a:r>
              <a:rPr lang="en-GB" sz="1200"/>
              <a:t>like responses which are </a:t>
            </a:r>
            <a:r>
              <a:rPr lang="en-GB" sz="1200" i="1"/>
              <a:t>peer-orientated</a:t>
            </a:r>
            <a:r>
              <a:rPr lang="en-GB" sz="1200"/>
              <a:t> (including peer mentoring and peer mediation), which would help them build wider positive relationships</a:t>
            </a:r>
          </a:p>
          <a:p>
            <a:pPr marL="184823" indent="-184823" defTabSz="985724">
              <a:buFont typeface="Arial" panose="020B0604020202020204" pitchFamily="34" charset="0"/>
              <a:buChar char="•"/>
              <a:defRPr/>
            </a:pPr>
            <a:r>
              <a:rPr lang="en-GB" sz="1200"/>
              <a:t>were clear that rules and expectations should be set out for all </a:t>
            </a:r>
            <a:endParaRPr lang="en-US" sz="1200"/>
          </a:p>
          <a:p>
            <a:pPr marL="184823" indent="-184823" defTabSz="985724">
              <a:buFont typeface="Arial" panose="020B0604020202020204" pitchFamily="34" charset="0"/>
              <a:buChar char="•"/>
              <a:defRPr/>
            </a:pPr>
            <a:endParaRPr lang="en-US" sz="1200"/>
          </a:p>
          <a:p>
            <a:pPr marL="184823" indent="-184823" defTabSz="985724">
              <a:buFont typeface="Arial" panose="020B0604020202020204" pitchFamily="34" charset="0"/>
              <a:buChar char="•"/>
              <a:defRPr/>
            </a:pPr>
            <a:endParaRPr lang="en-GB" sz="1200"/>
          </a:p>
          <a:p>
            <a:pPr marL="184823" indent="-184823" defTabSz="985724">
              <a:buFont typeface="Arial" panose="020B0604020202020204" pitchFamily="34" charset="0"/>
              <a:buChar char="•"/>
              <a:defRPr/>
            </a:pPr>
            <a:endParaRPr lang="en-US" sz="1200"/>
          </a:p>
          <a:p>
            <a:pPr eaLnBrk="1" hangingPunct="1">
              <a:spcBef>
                <a:spcPct val="0"/>
              </a:spcBef>
            </a:pPr>
            <a:endParaRPr lang="en-GB" altLang="en-US">
              <a:solidFill>
                <a:srgbClr val="3E3B80"/>
              </a:solidFill>
              <a:latin typeface="Cera Round Pro" panose="00000500000000000000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BCAE9-4880-2B45-9637-C551239E3E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79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CBCAE9-4880-2B45-9637-C551239E3E8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4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16/10/2024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AF4F30-DEB7-C28F-1713-DA9C34016A63}"/>
              </a:ext>
            </a:extLst>
          </p:cNvPr>
          <p:cNvSpPr txBox="1"/>
          <p:nvPr/>
        </p:nvSpPr>
        <p:spPr>
          <a:xfrm>
            <a:off x="416377" y="3037162"/>
            <a:ext cx="8097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1C186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Banter &amp; Bullying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D56153-C082-3678-598A-99FC4E7B0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6" y="6226961"/>
            <a:ext cx="3330484" cy="29386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8A34BA-02FD-2B7A-7348-D8E33B84FED8}"/>
              </a:ext>
            </a:extLst>
          </p:cNvPr>
          <p:cNvCxnSpPr/>
          <p:nvPr/>
        </p:nvCxnSpPr>
        <p:spPr>
          <a:xfrm>
            <a:off x="564195" y="2859686"/>
            <a:ext cx="957942" cy="0"/>
          </a:xfrm>
          <a:prstGeom prst="line">
            <a:avLst/>
          </a:prstGeom>
          <a:ln w="50800">
            <a:solidFill>
              <a:srgbClr val="1C1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85DA39FD-3A68-2CD6-271D-70D013147903}"/>
              </a:ext>
            </a:extLst>
          </p:cNvPr>
          <p:cNvSpPr/>
          <p:nvPr/>
        </p:nvSpPr>
        <p:spPr>
          <a:xfrm rot="8362158">
            <a:off x="5953390" y="-2336708"/>
            <a:ext cx="1835259" cy="5354896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777F1D-4370-CDA2-7BA9-B85CC074DD06}"/>
              </a:ext>
            </a:extLst>
          </p:cNvPr>
          <p:cNvGrpSpPr/>
          <p:nvPr/>
        </p:nvGrpSpPr>
        <p:grpSpPr>
          <a:xfrm rot="20015539">
            <a:off x="4565606" y="2674886"/>
            <a:ext cx="9538327" cy="9352500"/>
            <a:chOff x="654780" y="3365030"/>
            <a:chExt cx="2415645" cy="2368583"/>
          </a:xfrm>
        </p:grpSpPr>
        <p:sp>
          <p:nvSpPr>
            <p:cNvPr id="7" name="Rounded Rectangle 20">
              <a:extLst>
                <a:ext uri="{FF2B5EF4-FFF2-40B4-BE49-F238E27FC236}">
                  <a16:creationId xmlns:a16="http://schemas.microsoft.com/office/drawing/2014/main" id="{8C67C8FD-62D0-7211-8BCF-4CC953F90DA0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8" name="Rounded Rectangle 21">
              <a:extLst>
                <a:ext uri="{FF2B5EF4-FFF2-40B4-BE49-F238E27FC236}">
                  <a16:creationId xmlns:a16="http://schemas.microsoft.com/office/drawing/2014/main" id="{8BDE7C4D-F44C-43C8-7324-8D10AC13FFB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8239D54-3980-E170-F677-F26B9026B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320" y="422557"/>
            <a:ext cx="5310282" cy="120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76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314BF67-7775-9901-B2D5-53404B280DBD}"/>
              </a:ext>
            </a:extLst>
          </p:cNvPr>
          <p:cNvSpPr/>
          <p:nvPr/>
        </p:nvSpPr>
        <p:spPr>
          <a:xfrm rot="18185361">
            <a:off x="8540641" y="-2531551"/>
            <a:ext cx="5441851" cy="19448121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03D07D97-14E8-3A37-7448-611F7DEFDDB8}"/>
              </a:ext>
            </a:extLst>
          </p:cNvPr>
          <p:cNvSpPr/>
          <p:nvPr/>
        </p:nvSpPr>
        <p:spPr>
          <a:xfrm rot="5400000">
            <a:off x="-1302035" y="-4623024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B80489-8E1F-8AD0-612D-32B44909BE1D}"/>
              </a:ext>
            </a:extLst>
          </p:cNvPr>
          <p:cNvSpPr txBox="1">
            <a:spLocks/>
          </p:cNvSpPr>
          <p:nvPr/>
        </p:nvSpPr>
        <p:spPr>
          <a:xfrm>
            <a:off x="511089" y="43437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 is banter?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B004C31-3F96-8F2A-4CF6-CB5E83AE2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936" y="2722672"/>
            <a:ext cx="56624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sz="36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“The playful and friendly exchange of teasing remarks.”</a:t>
            </a:r>
            <a:endParaRPr lang="en-US" sz="3600" b="1" dirty="0">
              <a:solidFill>
                <a:srgbClr val="1B146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8A9E7-8811-AC47-7A4C-FD958871979E}"/>
              </a:ext>
            </a:extLst>
          </p:cNvPr>
          <p:cNvGrpSpPr/>
          <p:nvPr/>
        </p:nvGrpSpPr>
        <p:grpSpPr>
          <a:xfrm rot="11700000">
            <a:off x="7285833" y="611271"/>
            <a:ext cx="1569533" cy="1538955"/>
            <a:chOff x="654780" y="3365030"/>
            <a:chExt cx="2415645" cy="2368583"/>
          </a:xfrm>
        </p:grpSpPr>
        <p:sp>
          <p:nvSpPr>
            <p:cNvPr id="6" name="Rounded Rectangle 15">
              <a:extLst>
                <a:ext uri="{FF2B5EF4-FFF2-40B4-BE49-F238E27FC236}">
                  <a16:creationId xmlns:a16="http://schemas.microsoft.com/office/drawing/2014/main" id="{C42D8EE0-1A74-078C-4C93-0F0C599CA81A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7A31E084-44B0-696A-F33B-093194B17F0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A203F-71FC-32E6-61E1-96801DD29FA7}"/>
              </a:ext>
            </a:extLst>
          </p:cNvPr>
          <p:cNvGrpSpPr/>
          <p:nvPr/>
        </p:nvGrpSpPr>
        <p:grpSpPr>
          <a:xfrm rot="900000">
            <a:off x="1921015" y="4340709"/>
            <a:ext cx="1569533" cy="1538955"/>
            <a:chOff x="654780" y="3365030"/>
            <a:chExt cx="2415645" cy="236858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E9B8D47F-1B28-9C7F-141C-2290E6A8E90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5CBF4072-8382-5A09-FED5-F4C70382D3F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1219F26-2E73-7F08-38A2-B97F4CDF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8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E314BF67-7775-9901-B2D5-53404B280DBD}"/>
              </a:ext>
            </a:extLst>
          </p:cNvPr>
          <p:cNvSpPr/>
          <p:nvPr/>
        </p:nvSpPr>
        <p:spPr>
          <a:xfrm rot="18185361">
            <a:off x="6917472" y="-2739392"/>
            <a:ext cx="7985772" cy="20514569"/>
          </a:xfrm>
          <a:prstGeom prst="roundRect">
            <a:avLst>
              <a:gd name="adj" fmla="val 50000"/>
            </a:avLst>
          </a:prstGeom>
          <a:solidFill>
            <a:srgbClr val="E8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B004C31-3F96-8F2A-4CF6-CB5E83AE2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585" y="2128176"/>
            <a:ext cx="853555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“The </a:t>
            </a:r>
            <a:r>
              <a:rPr lang="en-GB" sz="30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repetitive, intentional hurting </a:t>
            </a:r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of one person or group by another person or group, where the relationship involves an </a:t>
            </a:r>
            <a:r>
              <a:rPr lang="en-GB" sz="3000" b="1" dirty="0">
                <a:solidFill>
                  <a:srgbClr val="1B1464"/>
                </a:solidFill>
                <a:latin typeface="Century Gothic" panose="020B0502020202020204" pitchFamily="34" charset="0"/>
              </a:rPr>
              <a:t>imbalance of power</a:t>
            </a:r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. Bullying can be physical, verbal or psychological.</a:t>
            </a:r>
          </a:p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GB" sz="3000" dirty="0">
                <a:solidFill>
                  <a:srgbClr val="1B1464"/>
                </a:solidFill>
                <a:latin typeface="Century Gothic" panose="020B0502020202020204" pitchFamily="34" charset="0"/>
              </a:rPr>
              <a:t>It can happen face to face or online.”</a:t>
            </a:r>
            <a:endParaRPr lang="en-US" sz="3000" dirty="0">
              <a:solidFill>
                <a:srgbClr val="1B1464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51A203F-71FC-32E6-61E1-96801DD29FA7}"/>
              </a:ext>
            </a:extLst>
          </p:cNvPr>
          <p:cNvGrpSpPr/>
          <p:nvPr/>
        </p:nvGrpSpPr>
        <p:grpSpPr>
          <a:xfrm rot="900000">
            <a:off x="766569" y="5020739"/>
            <a:ext cx="1569533" cy="1538955"/>
            <a:chOff x="654780" y="3365030"/>
            <a:chExt cx="2415645" cy="2368583"/>
          </a:xfrm>
        </p:grpSpPr>
        <p:sp>
          <p:nvSpPr>
            <p:cNvPr id="9" name="Rounded Rectangle 18">
              <a:extLst>
                <a:ext uri="{FF2B5EF4-FFF2-40B4-BE49-F238E27FC236}">
                  <a16:creationId xmlns:a16="http://schemas.microsoft.com/office/drawing/2014/main" id="{E9B8D47F-1B28-9C7F-141C-2290E6A8E90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0" name="Rounded Rectangle 19">
              <a:extLst>
                <a:ext uri="{FF2B5EF4-FFF2-40B4-BE49-F238E27FC236}">
                  <a16:creationId xmlns:a16="http://schemas.microsoft.com/office/drawing/2014/main" id="{5CBF4072-8382-5A09-FED5-F4C70382D3F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1219F26-2E73-7F08-38A2-B97F4CDF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F8023F76-7F9D-079F-6CFE-9470D75D56EC}"/>
              </a:ext>
            </a:extLst>
          </p:cNvPr>
          <p:cNvSpPr/>
          <p:nvPr/>
        </p:nvSpPr>
        <p:spPr>
          <a:xfrm rot="5400000">
            <a:off x="-1119155" y="-4623024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91BD069-422C-3C5F-9FC5-700B6372E8E7}"/>
              </a:ext>
            </a:extLst>
          </p:cNvPr>
          <p:cNvSpPr txBox="1">
            <a:spLocks/>
          </p:cNvSpPr>
          <p:nvPr/>
        </p:nvSpPr>
        <p:spPr>
          <a:xfrm>
            <a:off x="511089" y="43437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 is bullying?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18A9E7-8811-AC47-7A4C-FD958871979E}"/>
              </a:ext>
            </a:extLst>
          </p:cNvPr>
          <p:cNvGrpSpPr/>
          <p:nvPr/>
        </p:nvGrpSpPr>
        <p:grpSpPr>
          <a:xfrm rot="11700000">
            <a:off x="7894346" y="387456"/>
            <a:ext cx="1569533" cy="1538955"/>
            <a:chOff x="654780" y="3365030"/>
            <a:chExt cx="2415645" cy="2368583"/>
          </a:xfrm>
        </p:grpSpPr>
        <p:sp>
          <p:nvSpPr>
            <p:cNvPr id="6" name="Rounded Rectangle 15">
              <a:extLst>
                <a:ext uri="{FF2B5EF4-FFF2-40B4-BE49-F238E27FC236}">
                  <a16:creationId xmlns:a16="http://schemas.microsoft.com/office/drawing/2014/main" id="{C42D8EE0-1A74-078C-4C93-0F0C599CA81A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7A31E084-44B0-696A-F33B-093194B17F08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4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D4FAECF-D9B3-284A-9E91-6C510FA8C48A}"/>
              </a:ext>
            </a:extLst>
          </p:cNvPr>
          <p:cNvSpPr/>
          <p:nvPr/>
        </p:nvSpPr>
        <p:spPr>
          <a:xfrm>
            <a:off x="3052451" y="0"/>
            <a:ext cx="3073715" cy="6862450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Round Pro" panose="00000500000000000000" pitchFamily="50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C593AB-0E21-2849-8B6A-5D2FBCEF5849}"/>
              </a:ext>
            </a:extLst>
          </p:cNvPr>
          <p:cNvGrpSpPr/>
          <p:nvPr/>
        </p:nvGrpSpPr>
        <p:grpSpPr>
          <a:xfrm>
            <a:off x="583940" y="3489641"/>
            <a:ext cx="1853580" cy="408277"/>
            <a:chOff x="783771" y="3853543"/>
            <a:chExt cx="2465614" cy="53884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CFFD123-30C8-F444-8CD4-24C800E12961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AD04B2F-291B-224F-8EC5-F77129A846FF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F6847EF-369C-2C46-A18B-6873F21FCD6E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A916345-4CA2-2049-9DDA-C3FD4EB2EC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302B020-6CD1-D54A-87F4-657DDA3B0F45}"/>
              </a:ext>
            </a:extLst>
          </p:cNvPr>
          <p:cNvGrpSpPr/>
          <p:nvPr/>
        </p:nvGrpSpPr>
        <p:grpSpPr>
          <a:xfrm>
            <a:off x="6716457" y="3319163"/>
            <a:ext cx="1853580" cy="408277"/>
            <a:chOff x="783771" y="3853543"/>
            <a:chExt cx="2465614" cy="53884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D6BF8DB-BE23-034C-AA06-4F210037FC7E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5410A8-E41F-364A-8AE8-E6588A50CD0E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B1C4097-83D3-8C4B-B2E9-B7A5BF02E6CE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7E6802B-B61E-3B4A-9D07-DD761B4B3A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4546DB0-510C-9B42-8B87-C346D939075A}"/>
              </a:ext>
            </a:extLst>
          </p:cNvPr>
          <p:cNvGrpSpPr/>
          <p:nvPr/>
        </p:nvGrpSpPr>
        <p:grpSpPr>
          <a:xfrm>
            <a:off x="3658774" y="3783018"/>
            <a:ext cx="1853580" cy="408277"/>
            <a:chOff x="783771" y="3853543"/>
            <a:chExt cx="2465614" cy="538843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4DBC001-CC51-4B48-912E-4D94DC4F8CC8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0742CC3-22F1-DB41-B1B4-38F0D322DE70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4D53A3F-5EC2-524B-BB52-65DAAA6BCE3E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83B5D84-AB7E-6548-B308-C5FA1C7CF2C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2462D090-7D2F-F942-929C-0B76F529ECA5}"/>
              </a:ext>
            </a:extLst>
          </p:cNvPr>
          <p:cNvSpPr/>
          <p:nvPr/>
        </p:nvSpPr>
        <p:spPr>
          <a:xfrm>
            <a:off x="9157836" y="0"/>
            <a:ext cx="3034164" cy="6862450"/>
          </a:xfrm>
          <a:prstGeom prst="rect">
            <a:avLst/>
          </a:pr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Round Pro" panose="00000500000000000000" pitchFamily="50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1A9605-6C3A-4241-9D5F-B8DE45ADB268}"/>
              </a:ext>
            </a:extLst>
          </p:cNvPr>
          <p:cNvGrpSpPr/>
          <p:nvPr/>
        </p:nvGrpSpPr>
        <p:grpSpPr>
          <a:xfrm>
            <a:off x="9724997" y="3319163"/>
            <a:ext cx="1853580" cy="408277"/>
            <a:chOff x="783771" y="3853543"/>
            <a:chExt cx="2465614" cy="538843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4F5F5F8-C580-D24E-9D37-641BA5F466B9}"/>
                </a:ext>
              </a:extLst>
            </p:cNvPr>
            <p:cNvCxnSpPr>
              <a:cxnSpLocks/>
            </p:cNvCxnSpPr>
            <p:nvPr/>
          </p:nvCxnSpPr>
          <p:spPr>
            <a:xfrm>
              <a:off x="783771" y="3853543"/>
              <a:ext cx="751115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0298848-E37F-394C-B375-3CB8CC49BF1F}"/>
                </a:ext>
              </a:extLst>
            </p:cNvPr>
            <p:cNvCxnSpPr>
              <a:cxnSpLocks/>
            </p:cNvCxnSpPr>
            <p:nvPr/>
          </p:nvCxnSpPr>
          <p:spPr>
            <a:xfrm>
              <a:off x="2023047" y="3853543"/>
              <a:ext cx="1226338" cy="0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CCE16-5035-144D-973B-300E79DEE665}"/>
                </a:ext>
              </a:extLst>
            </p:cNvPr>
            <p:cNvCxnSpPr>
              <a:cxnSpLocks/>
            </p:cNvCxnSpPr>
            <p:nvPr/>
          </p:nvCxnSpPr>
          <p:spPr>
            <a:xfrm>
              <a:off x="1534886" y="3853543"/>
              <a:ext cx="0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45E669D-F3CA-9446-A003-45D6965D31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34886" y="3853543"/>
              <a:ext cx="488162" cy="538843"/>
            </a:xfrm>
            <a:prstGeom prst="line">
              <a:avLst/>
            </a:prstGeom>
            <a:ln w="25400" cap="rnd">
              <a:solidFill>
                <a:srgbClr val="FF577A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6CC663B-3DB2-3943-A8A0-33949CDD5083}"/>
              </a:ext>
            </a:extLst>
          </p:cNvPr>
          <p:cNvSpPr/>
          <p:nvPr/>
        </p:nvSpPr>
        <p:spPr>
          <a:xfrm rot="5400000">
            <a:off x="-598458" y="-6400165"/>
            <a:ext cx="2151253" cy="12839823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Round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477169" y="33409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Banter with friends can…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43513E-DD64-C44E-B2C8-1324DD7896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212"/>
          <a:stretch/>
        </p:blipFill>
        <p:spPr>
          <a:xfrm>
            <a:off x="2941203" y="3811249"/>
            <a:ext cx="3163190" cy="2395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EBC05A-CEBA-CB41-96DC-ACB2928B8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6253" y="3753695"/>
            <a:ext cx="3125747" cy="30038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6D202D-6722-0049-B149-985B4770B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6320" y="3431225"/>
            <a:ext cx="3744428" cy="37444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74AC63-89D6-0A47-AAF8-2DA29EA8167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0550"/>
          <a:stretch/>
        </p:blipFill>
        <p:spPr>
          <a:xfrm flipH="1">
            <a:off x="-550444" y="3508379"/>
            <a:ext cx="3884665" cy="26978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1B9437-EB60-65DE-3A3A-84681D4D1F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DA2274-8FE8-E7DC-444E-1FC362EBF2E1}"/>
              </a:ext>
            </a:extLst>
          </p:cNvPr>
          <p:cNvSpPr txBox="1"/>
          <p:nvPr/>
        </p:nvSpPr>
        <p:spPr>
          <a:xfrm>
            <a:off x="388438" y="2023688"/>
            <a:ext cx="21922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Make you feel closer to each other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089264-5382-8BD8-1E75-0F2B3CE7C8A8}"/>
              </a:ext>
            </a:extLst>
          </p:cNvPr>
          <p:cNvSpPr txBox="1"/>
          <p:nvPr/>
        </p:nvSpPr>
        <p:spPr>
          <a:xfrm>
            <a:off x="3186250" y="2040788"/>
            <a:ext cx="25200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Show acceptance in a friend group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F0C2DB-2777-D77E-CBA0-8B7696E4F24A}"/>
              </a:ext>
            </a:extLst>
          </p:cNvPr>
          <p:cNvSpPr txBox="1"/>
          <p:nvPr/>
        </p:nvSpPr>
        <p:spPr>
          <a:xfrm>
            <a:off x="6250051" y="1781770"/>
            <a:ext cx="27716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Be a light-hearted and fun way to pass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51551C-1514-529F-DD35-24AFE94CF004}"/>
              </a:ext>
            </a:extLst>
          </p:cNvPr>
          <p:cNvSpPr txBox="1"/>
          <p:nvPr/>
        </p:nvSpPr>
        <p:spPr>
          <a:xfrm>
            <a:off x="9423148" y="2016637"/>
            <a:ext cx="24670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Show you trust each other</a:t>
            </a:r>
          </a:p>
        </p:txBody>
      </p:sp>
    </p:spTree>
    <p:extLst>
      <p:ext uri="{BB962C8B-B14F-4D97-AF65-F5344CB8AC3E}">
        <p14:creationId xmlns:p14="http://schemas.microsoft.com/office/powerpoint/2010/main" val="239670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F7DB65-9C45-7FDD-1ECC-0DA8EB04F501}"/>
              </a:ext>
            </a:extLst>
          </p:cNvPr>
          <p:cNvSpPr/>
          <p:nvPr/>
        </p:nvSpPr>
        <p:spPr>
          <a:xfrm>
            <a:off x="7779869" y="4568112"/>
            <a:ext cx="1346200" cy="1742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F469EB-5F74-E420-5429-4283C2963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797985" y="2111515"/>
            <a:ext cx="344488" cy="63034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C3666E5B-BBBD-5A08-4F07-3081C4306384}"/>
              </a:ext>
            </a:extLst>
          </p:cNvPr>
          <p:cNvSpPr txBox="1"/>
          <p:nvPr/>
        </p:nvSpPr>
        <p:spPr>
          <a:xfrm>
            <a:off x="7098583" y="2124814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Repetition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4D4D96-BAEA-7AD9-EF89-DAF8DFABF0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678680" y="3375012"/>
            <a:ext cx="344488" cy="630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A968D5-7265-2905-19CA-45A74403EB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754095" y="2100515"/>
            <a:ext cx="344488" cy="630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FADF24-C380-A444-9CD1-2E7ACF5C1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47657" y="4671776"/>
            <a:ext cx="344488" cy="6303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77EE5C-9A26-B825-CEE3-3D6D0B226D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709849" y="3345143"/>
            <a:ext cx="344488" cy="630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F718CA-6E96-7226-B072-82C98A201D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62" t="44444" r="53125" b="30142"/>
          <a:stretch/>
        </p:blipFill>
        <p:spPr>
          <a:xfrm>
            <a:off x="6594593" y="4714828"/>
            <a:ext cx="344488" cy="6303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62FEB86-941D-D79E-5821-9C6204CD22C0}"/>
              </a:ext>
            </a:extLst>
          </p:cNvPr>
          <p:cNvSpPr txBox="1"/>
          <p:nvPr/>
        </p:nvSpPr>
        <p:spPr>
          <a:xfrm>
            <a:off x="6958996" y="4746120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Reaction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378070-FAFF-2025-4221-BE631FC8F3A7}"/>
              </a:ext>
            </a:extLst>
          </p:cNvPr>
          <p:cNvSpPr txBox="1"/>
          <p:nvPr/>
        </p:nvSpPr>
        <p:spPr>
          <a:xfrm>
            <a:off x="1054337" y="2189689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Topic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8B2DC6-52EE-6B42-060C-A4571F49A433}"/>
              </a:ext>
            </a:extLst>
          </p:cNvPr>
          <p:cNvSpPr txBox="1"/>
          <p:nvPr/>
        </p:nvSpPr>
        <p:spPr>
          <a:xfrm>
            <a:off x="942668" y="4718972"/>
            <a:ext cx="5221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B1464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Where it happens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8B670A-24F0-9F1A-4F66-30657A73D4C7}"/>
              </a:ext>
            </a:extLst>
          </p:cNvPr>
          <p:cNvSpPr txBox="1"/>
          <p:nvPr/>
        </p:nvSpPr>
        <p:spPr>
          <a:xfrm>
            <a:off x="7023167" y="3447376"/>
            <a:ext cx="4805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Intention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8DA1AD-12D4-5D24-8F89-D2117CC1C6CD}"/>
              </a:ext>
            </a:extLst>
          </p:cNvPr>
          <p:cNvSpPr txBox="1"/>
          <p:nvPr/>
        </p:nvSpPr>
        <p:spPr>
          <a:xfrm>
            <a:off x="992145" y="3340177"/>
            <a:ext cx="5221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8857E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Relationship</a:t>
            </a:r>
          </a:p>
        </p:txBody>
      </p:sp>
      <p:sp>
        <p:nvSpPr>
          <p:cNvPr id="26" name="Rounded Rectangle 16">
            <a:extLst>
              <a:ext uri="{FF2B5EF4-FFF2-40B4-BE49-F238E27FC236}">
                <a16:creationId xmlns:a16="http://schemas.microsoft.com/office/drawing/2014/main" id="{6F001C30-F0E3-1BC2-187F-693BEE3AB80C}"/>
              </a:ext>
            </a:extLst>
          </p:cNvPr>
          <p:cNvSpPr/>
          <p:nvPr/>
        </p:nvSpPr>
        <p:spPr>
          <a:xfrm rot="4628072">
            <a:off x="7148881" y="3845734"/>
            <a:ext cx="2701236" cy="8134121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11">
            <a:extLst>
              <a:ext uri="{FF2B5EF4-FFF2-40B4-BE49-F238E27FC236}">
                <a16:creationId xmlns:a16="http://schemas.microsoft.com/office/drawing/2014/main" id="{2C72C3EF-9205-67AD-C7E5-E6A43374B327}"/>
              </a:ext>
            </a:extLst>
          </p:cNvPr>
          <p:cNvSpPr/>
          <p:nvPr/>
        </p:nvSpPr>
        <p:spPr>
          <a:xfrm rot="5400000">
            <a:off x="1444682" y="-6333816"/>
            <a:ext cx="2160646" cy="12921004"/>
          </a:xfrm>
          <a:prstGeom prst="roundRect">
            <a:avLst>
              <a:gd name="adj" fmla="val 50000"/>
            </a:avLst>
          </a:prstGeom>
          <a:solidFill>
            <a:srgbClr val="88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DA7CC33-A069-7430-EE85-3AB3537BD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7288F08-28F5-67E2-FD0F-CDD80B0FF7B2}"/>
              </a:ext>
            </a:extLst>
          </p:cNvPr>
          <p:cNvSpPr txBox="1">
            <a:spLocks/>
          </p:cNvSpPr>
          <p:nvPr/>
        </p:nvSpPr>
        <p:spPr>
          <a:xfrm>
            <a:off x="477169" y="383955"/>
            <a:ext cx="13543461" cy="18212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When banter becomes bullying…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47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13" grpId="0"/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A71D48-17DD-693F-B75B-83BC81153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614" y="1671368"/>
            <a:ext cx="6056772" cy="433935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6CC663B-3DB2-3943-A8A0-33949CDD5083}"/>
              </a:ext>
            </a:extLst>
          </p:cNvPr>
          <p:cNvSpPr/>
          <p:nvPr/>
        </p:nvSpPr>
        <p:spPr>
          <a:xfrm rot="5400000">
            <a:off x="25917" y="-4915051"/>
            <a:ext cx="2108670" cy="10031499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6516667-3010-724E-8C23-17C753FAD772}"/>
              </a:ext>
            </a:extLst>
          </p:cNvPr>
          <p:cNvSpPr txBox="1">
            <a:spLocks/>
          </p:cNvSpPr>
          <p:nvPr/>
        </p:nvSpPr>
        <p:spPr>
          <a:xfrm>
            <a:off x="-3913727" y="355803"/>
            <a:ext cx="13543461" cy="18212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Design a </a:t>
            </a:r>
            <a:r>
              <a:rPr lang="en-US" sz="3600" b="1" dirty="0" err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Bantometer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7E6244-C4D9-44D3-B4C2-077C08385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ED137F01-A193-6677-81C5-E050F7A7D256}"/>
              </a:ext>
            </a:extLst>
          </p:cNvPr>
          <p:cNvSpPr/>
          <p:nvPr/>
        </p:nvSpPr>
        <p:spPr>
          <a:xfrm rot="4628072">
            <a:off x="7148881" y="3845734"/>
            <a:ext cx="2701236" cy="8134121"/>
          </a:xfrm>
          <a:prstGeom prst="roundRect">
            <a:avLst>
              <a:gd name="adj" fmla="val 50000"/>
            </a:avLst>
          </a:prstGeom>
          <a:solidFill>
            <a:srgbClr val="1B17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1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07057DF8-0FF8-7B9B-A101-1F8ADB69625A}"/>
              </a:ext>
            </a:extLst>
          </p:cNvPr>
          <p:cNvSpPr/>
          <p:nvPr/>
        </p:nvSpPr>
        <p:spPr>
          <a:xfrm rot="5400000">
            <a:off x="5624684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C61F931C-8543-FFB0-0380-3BB5DF6753E0}"/>
              </a:ext>
            </a:extLst>
          </p:cNvPr>
          <p:cNvSpPr/>
          <p:nvPr/>
        </p:nvSpPr>
        <p:spPr>
          <a:xfrm rot="5400000">
            <a:off x="9366157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17F49C65-A38F-7513-ABE7-251C26EF9E0D}"/>
              </a:ext>
            </a:extLst>
          </p:cNvPr>
          <p:cNvSpPr/>
          <p:nvPr/>
        </p:nvSpPr>
        <p:spPr>
          <a:xfrm rot="5400000">
            <a:off x="1931292" y="3624653"/>
            <a:ext cx="866522" cy="3349256"/>
          </a:xfrm>
          <a:prstGeom prst="roundRect">
            <a:avLst>
              <a:gd name="adj" fmla="val 50000"/>
            </a:avLst>
          </a:prstGeom>
          <a:solidFill>
            <a:srgbClr val="FF5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623857-C552-3988-EBAB-BDA255F9CDA7}"/>
              </a:ext>
            </a:extLst>
          </p:cNvPr>
          <p:cNvSpPr txBox="1"/>
          <p:nvPr/>
        </p:nvSpPr>
        <p:spPr>
          <a:xfrm>
            <a:off x="942244" y="5002617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8BBC65-AB42-01A3-9C94-136A1549D0DD}"/>
              </a:ext>
            </a:extLst>
          </p:cNvPr>
          <p:cNvSpPr txBox="1"/>
          <p:nvPr/>
        </p:nvSpPr>
        <p:spPr>
          <a:xfrm>
            <a:off x="8356791" y="5002619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59F194-575C-E97D-A25C-41F3C3CD31E1}"/>
              </a:ext>
            </a:extLst>
          </p:cNvPr>
          <p:cNvSpPr txBox="1"/>
          <p:nvPr/>
        </p:nvSpPr>
        <p:spPr>
          <a:xfrm>
            <a:off x="4615318" y="5002618"/>
            <a:ext cx="285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Staff name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234338" y="1965825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E0BDAD-A708-A301-A941-B5B9713B3649}"/>
              </a:ext>
            </a:extLst>
          </p:cNvPr>
          <p:cNvSpPr/>
          <p:nvPr/>
        </p:nvSpPr>
        <p:spPr>
          <a:xfrm>
            <a:off x="4866371" y="1966480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40CCB2-647F-8CC0-8815-C32CD296EB17}"/>
              </a:ext>
            </a:extLst>
          </p:cNvPr>
          <p:cNvSpPr/>
          <p:nvPr/>
        </p:nvSpPr>
        <p:spPr>
          <a:xfrm>
            <a:off x="8530590" y="1982630"/>
            <a:ext cx="2383148" cy="2421725"/>
          </a:xfrm>
          <a:prstGeom prst="rect">
            <a:avLst/>
          </a:prstGeom>
          <a:solidFill>
            <a:srgbClr val="8857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phic 16" descr="Megaphone with solid fill">
            <a:extLst>
              <a:ext uri="{FF2B5EF4-FFF2-40B4-BE49-F238E27FC236}">
                <a16:creationId xmlns:a16="http://schemas.microsoft.com/office/drawing/2014/main" id="{D2ABFBDD-C2AA-A749-73FC-7639A7DA2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9915" y="1509280"/>
            <a:ext cx="914400" cy="914400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8ABCB146-66AC-7B19-7E93-FBC994FD5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0011" y="1509280"/>
            <a:ext cx="914400" cy="914400"/>
          </a:xfrm>
          <a:prstGeom prst="rect">
            <a:avLst/>
          </a:prstGeom>
        </p:spPr>
      </p:pic>
      <p:pic>
        <p:nvPicPr>
          <p:cNvPr id="10" name="Graphic 9" descr="Megaphone with solid fill">
            <a:extLst>
              <a:ext uri="{FF2B5EF4-FFF2-40B4-BE49-F238E27FC236}">
                <a16:creationId xmlns:a16="http://schemas.microsoft.com/office/drawing/2014/main" id="{AD436E7C-F443-89C2-F6E6-87BBF0B7B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815" y="1525430"/>
            <a:ext cx="914400" cy="914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22ADE81-9BC5-6D4B-8493-5CD5C36021DB}"/>
              </a:ext>
            </a:extLst>
          </p:cNvPr>
          <p:cNvGrpSpPr/>
          <p:nvPr/>
        </p:nvGrpSpPr>
        <p:grpSpPr>
          <a:xfrm rot="12266437">
            <a:off x="10705627" y="-752433"/>
            <a:ext cx="2972745" cy="2983561"/>
            <a:chOff x="654780" y="3365030"/>
            <a:chExt cx="2415645" cy="2368583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DAFA0DB0-98A4-BFC3-2A93-0B5AC07BF1E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F3A72117-79E7-EA18-1402-F4C78214689C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BA09C03E-1A48-C017-77A7-305FA4739B29}"/>
              </a:ext>
            </a:extLst>
          </p:cNvPr>
          <p:cNvSpPr/>
          <p:nvPr/>
        </p:nvSpPr>
        <p:spPr>
          <a:xfrm rot="5400000">
            <a:off x="2541860" y="-4633993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FF5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539DD0F-7E3B-1F2B-3EC9-BF57A28A4091}"/>
              </a:ext>
            </a:extLst>
          </p:cNvPr>
          <p:cNvSpPr txBox="1">
            <a:spLocks/>
          </p:cNvSpPr>
          <p:nvPr/>
        </p:nvSpPr>
        <p:spPr>
          <a:xfrm>
            <a:off x="357986" y="399886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Who can you speak to at school?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2DB7A58-AF75-ACD0-C19A-7186F981F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574" y="6222065"/>
            <a:ext cx="2626053" cy="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58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d0223810-7ef0-4ea2-a137-37ca73abbf11">
      <Terms xmlns="http://schemas.microsoft.com/office/infopath/2007/PartnerControls"/>
    </lcf76f155ced4ddcb4097134ff3c332f>
    <Info xmlns="d0223810-7ef0-4ea2-a137-37ca73abbf1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16024C628078448427F54B4BFB2C84" ma:contentTypeVersion="14" ma:contentTypeDescription="Create a new document." ma:contentTypeScope="" ma:versionID="8f5d23cacd552e44e48a8420630cbe71">
  <xsd:schema xmlns:xsd="http://www.w3.org/2001/XMLSchema" xmlns:xs="http://www.w3.org/2001/XMLSchema" xmlns:p="http://schemas.microsoft.com/office/2006/metadata/properties" xmlns:ns2="d0223810-7ef0-4ea2-a137-37ca73abbf11" xmlns:ns3="16ae49f3-829e-48a4-b770-42088e17cf9e" targetNamespace="http://schemas.microsoft.com/office/2006/metadata/properties" ma:root="true" ma:fieldsID="e463a02d659555ce368816bcef17fad6" ns2:_="" ns3:_="">
    <xsd:import namespace="d0223810-7ef0-4ea2-a137-37ca73abbf11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SearchProperties" minOccurs="0"/>
                <xsd:element ref="ns2:Inf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23810-7ef0-4ea2-a137-37ca73abbf1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21" nillable="true" ma:displayName="Info" ma:description="All festivals equally important grouped by season" ma:format="Dropdown" ma:internalName="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B350E6-D1BB-45B3-8DC8-7DEB6F108C1E}">
  <ds:schemaRefs>
    <ds:schemaRef ds:uri="http://schemas.microsoft.com/office/2006/documentManagement/types"/>
    <ds:schemaRef ds:uri="http://purl.org/dc/dcmitype/"/>
    <ds:schemaRef ds:uri="16ae49f3-829e-48a4-b770-42088e17cf9e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  <ds:schemaRef ds:uri="d0223810-7ef0-4ea2-a137-37ca73abbf11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2FAC3F6-87C8-4410-B143-850B097090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223810-7ef0-4ea2-a137-37ca73abbf11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0CB172B-5F67-437B-9425-846A132CEE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200</Words>
  <Application>Microsoft Office PowerPoint</Application>
  <PresentationFormat>Widescreen</PresentationFormat>
  <Paragraphs>33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Cera Pro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/>
  <cp:lastModifiedBy>Jessica Alborough</cp:lastModifiedBy>
  <cp:revision>2</cp:revision>
  <dcterms:created xsi:type="dcterms:W3CDTF">2023-08-07T12:59:53Z</dcterms:created>
  <dcterms:modified xsi:type="dcterms:W3CDTF">2024-10-16T10:44:53Z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0x0101000A16024C628078448427F54B4BFB2C84</vt:lpwstr>
  </property>
  <property fmtid="{D5CDD505-2E9C-101B-9397-08002B2CF9AE}" pid="3" name="MediaServiceImageTags">
    <vt:lpwstr/>
  </property>
</Properties>
</file>