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323" r:id="rId5"/>
    <p:sldId id="308" r:id="rId6"/>
    <p:sldId id="324" r:id="rId7"/>
    <p:sldId id="325" r:id="rId8"/>
    <p:sldId id="326" r:id="rId9"/>
    <p:sldId id="327" r:id="rId10"/>
    <p:sldId id="4556" r:id="rId11"/>
    <p:sldId id="4555" r:id="rId12"/>
    <p:sldId id="296" r:id="rId13"/>
    <p:sldId id="316" r:id="rId14"/>
    <p:sldId id="317" r:id="rId15"/>
    <p:sldId id="4557" r:id="rId16"/>
    <p:sldId id="4558" r:id="rId17"/>
    <p:sldId id="4559" r:id="rId18"/>
    <p:sldId id="4560" r:id="rId19"/>
    <p:sldId id="4561" r:id="rId20"/>
    <p:sldId id="30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7FB190-C874-1EA2-926A-18B4092AC7A6}" name="Jessica Alborough" initials="JA" userId="S::jalborough@ncb.org.uk::6b1eb61e-fde2-4fe9-a830-968f801bda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57A"/>
    <a:srgbClr val="1B1464"/>
    <a:srgbClr val="8857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77" autoAdjust="0"/>
    <p:restoredTop sz="94660"/>
  </p:normalViewPr>
  <p:slideViewPr>
    <p:cSldViewPr snapToGrid="0">
      <p:cViewPr varScale="1">
        <p:scale>
          <a:sx n="82" d="100"/>
          <a:sy n="82" d="100"/>
        </p:scale>
        <p:origin x="84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Alborough" userId="6b1eb61e-fde2-4fe9-a830-968f801bda68" providerId="ADAL" clId="{F92A61F1-61A7-4547-9999-5FB58889E490}"/>
    <pc:docChg chg="undo redo custSel addSld delSld modSld sldOrd">
      <pc:chgData name="Jessica Alborough" userId="6b1eb61e-fde2-4fe9-a830-968f801bda68" providerId="ADAL" clId="{F92A61F1-61A7-4547-9999-5FB58889E490}" dt="2024-09-23T15:12:04.282" v="849" actId="20577"/>
      <pc:docMkLst>
        <pc:docMk/>
      </pc:docMkLst>
      <pc:sldChg chg="del">
        <pc:chgData name="Jessica Alborough" userId="6b1eb61e-fde2-4fe9-a830-968f801bda68" providerId="ADAL" clId="{F92A61F1-61A7-4547-9999-5FB58889E490}" dt="2024-09-23T12:27:26.820" v="3" actId="47"/>
        <pc:sldMkLst>
          <pc:docMk/>
          <pc:sldMk cId="925793591" sldId="297"/>
        </pc:sldMkLst>
      </pc:sldChg>
      <pc:sldChg chg="del">
        <pc:chgData name="Jessica Alborough" userId="6b1eb61e-fde2-4fe9-a830-968f801bda68" providerId="ADAL" clId="{F92A61F1-61A7-4547-9999-5FB58889E490}" dt="2024-09-23T12:27:01.160" v="1" actId="47"/>
        <pc:sldMkLst>
          <pc:docMk/>
          <pc:sldMk cId="1199729813" sldId="300"/>
        </pc:sldMkLst>
      </pc:sldChg>
      <pc:sldChg chg="del">
        <pc:chgData name="Jessica Alborough" userId="6b1eb61e-fde2-4fe9-a830-968f801bda68" providerId="ADAL" clId="{F92A61F1-61A7-4547-9999-5FB58889E490}" dt="2024-09-23T12:27:00.444" v="0" actId="47"/>
        <pc:sldMkLst>
          <pc:docMk/>
          <pc:sldMk cId="4072185737" sldId="304"/>
        </pc:sldMkLst>
      </pc:sldChg>
      <pc:sldChg chg="modSp mod">
        <pc:chgData name="Jessica Alborough" userId="6b1eb61e-fde2-4fe9-a830-968f801bda68" providerId="ADAL" clId="{F92A61F1-61A7-4547-9999-5FB58889E490}" dt="2024-09-23T12:39:50.554" v="4" actId="20577"/>
        <pc:sldMkLst>
          <pc:docMk/>
          <pc:sldMk cId="3191096882" sldId="310"/>
        </pc:sldMkLst>
        <pc:spChg chg="mod">
          <ac:chgData name="Jessica Alborough" userId="6b1eb61e-fde2-4fe9-a830-968f801bda68" providerId="ADAL" clId="{F92A61F1-61A7-4547-9999-5FB58889E490}" dt="2024-09-23T12:39:50.554" v="4" actId="20577"/>
          <ac:spMkLst>
            <pc:docMk/>
            <pc:sldMk cId="3191096882" sldId="310"/>
            <ac:spMk id="3" creationId="{629B5DEA-2B9E-2492-E699-017209B18978}"/>
          </ac:spMkLst>
        </pc:spChg>
      </pc:sldChg>
      <pc:sldChg chg="modSp mod">
        <pc:chgData name="Jessica Alborough" userId="6b1eb61e-fde2-4fe9-a830-968f801bda68" providerId="ADAL" clId="{F92A61F1-61A7-4547-9999-5FB58889E490}" dt="2024-09-23T12:39:53.020" v="5" actId="20577"/>
        <pc:sldMkLst>
          <pc:docMk/>
          <pc:sldMk cId="1157274356" sldId="311"/>
        </pc:sldMkLst>
        <pc:spChg chg="mod">
          <ac:chgData name="Jessica Alborough" userId="6b1eb61e-fde2-4fe9-a830-968f801bda68" providerId="ADAL" clId="{F92A61F1-61A7-4547-9999-5FB58889E490}" dt="2024-09-23T12:39:53.020" v="5" actId="20577"/>
          <ac:spMkLst>
            <pc:docMk/>
            <pc:sldMk cId="1157274356" sldId="311"/>
            <ac:spMk id="3" creationId="{629B5DEA-2B9E-2492-E699-017209B18978}"/>
          </ac:spMkLst>
        </pc:spChg>
      </pc:sldChg>
      <pc:sldChg chg="del">
        <pc:chgData name="Jessica Alborough" userId="6b1eb61e-fde2-4fe9-a830-968f801bda68" providerId="ADAL" clId="{F92A61F1-61A7-4547-9999-5FB58889E490}" dt="2024-09-23T12:27:24.878" v="2" actId="47"/>
        <pc:sldMkLst>
          <pc:docMk/>
          <pc:sldMk cId="70594445" sldId="312"/>
        </pc:sldMkLst>
      </pc:sldChg>
      <pc:sldChg chg="modSp mod">
        <pc:chgData name="Jessica Alborough" userId="6b1eb61e-fde2-4fe9-a830-968f801bda68" providerId="ADAL" clId="{F92A61F1-61A7-4547-9999-5FB58889E490}" dt="2024-09-23T14:35:07.135" v="240" actId="207"/>
        <pc:sldMkLst>
          <pc:docMk/>
          <pc:sldMk cId="2819244330" sldId="313"/>
        </pc:sldMkLst>
        <pc:spChg chg="mod">
          <ac:chgData name="Jessica Alborough" userId="6b1eb61e-fde2-4fe9-a830-968f801bda68" providerId="ADAL" clId="{F92A61F1-61A7-4547-9999-5FB58889E490}" dt="2024-09-23T14:35:07.135" v="240" actId="207"/>
          <ac:spMkLst>
            <pc:docMk/>
            <pc:sldMk cId="2819244330" sldId="313"/>
            <ac:spMk id="2" creationId="{0970DF7D-55AB-9C1E-42B7-AB8E1A1D7A53}"/>
          </ac:spMkLst>
        </pc:spChg>
      </pc:sldChg>
      <pc:sldChg chg="addSp modSp mod">
        <pc:chgData name="Jessica Alborough" userId="6b1eb61e-fde2-4fe9-a830-968f801bda68" providerId="ADAL" clId="{F92A61F1-61A7-4547-9999-5FB58889E490}" dt="2024-09-23T14:35:04.370" v="239" actId="207"/>
        <pc:sldMkLst>
          <pc:docMk/>
          <pc:sldMk cId="3646962800" sldId="314"/>
        </pc:sldMkLst>
        <pc:spChg chg="mod">
          <ac:chgData name="Jessica Alborough" userId="6b1eb61e-fde2-4fe9-a830-968f801bda68" providerId="ADAL" clId="{F92A61F1-61A7-4547-9999-5FB58889E490}" dt="2024-09-23T14:35:04.370" v="239" actId="207"/>
          <ac:spMkLst>
            <pc:docMk/>
            <pc:sldMk cId="3646962800" sldId="314"/>
            <ac:spMk id="2" creationId="{77AF0937-D753-8321-6105-D2B579F52783}"/>
          </ac:spMkLst>
        </pc:spChg>
        <pc:picChg chg="add mod">
          <ac:chgData name="Jessica Alborough" userId="6b1eb61e-fde2-4fe9-a830-968f801bda68" providerId="ADAL" clId="{F92A61F1-61A7-4547-9999-5FB58889E490}" dt="2024-09-23T14:34:01.889" v="133"/>
          <ac:picMkLst>
            <pc:docMk/>
            <pc:sldMk cId="3646962800" sldId="314"/>
            <ac:picMk id="5" creationId="{70403820-610D-C7E6-2299-87C1BEAD049E}"/>
          </ac:picMkLst>
        </pc:picChg>
      </pc:sldChg>
      <pc:sldChg chg="addSp delSp modSp add del mod delAnim">
        <pc:chgData name="Jessica Alborough" userId="6b1eb61e-fde2-4fe9-a830-968f801bda68" providerId="ADAL" clId="{F92A61F1-61A7-4547-9999-5FB58889E490}" dt="2024-09-23T14:34:07.951" v="137" actId="47"/>
        <pc:sldMkLst>
          <pc:docMk/>
          <pc:sldMk cId="3936399507" sldId="315"/>
        </pc:sldMkLst>
        <pc:spChg chg="del">
          <ac:chgData name="Jessica Alborough" userId="6b1eb61e-fde2-4fe9-a830-968f801bda68" providerId="ADAL" clId="{F92A61F1-61A7-4547-9999-5FB58889E490}" dt="2024-09-23T14:33:23.705" v="112" actId="478"/>
          <ac:spMkLst>
            <pc:docMk/>
            <pc:sldMk cId="3936399507" sldId="315"/>
            <ac:spMk id="12" creationId="{80861DD8-19F6-06B5-9E5A-3B8154F30DFA}"/>
          </ac:spMkLst>
        </pc:spChg>
        <pc:spChg chg="del">
          <ac:chgData name="Jessica Alborough" userId="6b1eb61e-fde2-4fe9-a830-968f801bda68" providerId="ADAL" clId="{F92A61F1-61A7-4547-9999-5FB58889E490}" dt="2024-09-23T14:33:24.528" v="113" actId="478"/>
          <ac:spMkLst>
            <pc:docMk/>
            <pc:sldMk cId="3936399507" sldId="315"/>
            <ac:spMk id="13" creationId="{E62FEB86-941D-D79E-5821-9C6204CD22C0}"/>
          </ac:spMkLst>
        </pc:spChg>
        <pc:spChg chg="del">
          <ac:chgData name="Jessica Alborough" userId="6b1eb61e-fde2-4fe9-a830-968f801bda68" providerId="ADAL" clId="{F92A61F1-61A7-4547-9999-5FB58889E490}" dt="2024-09-23T14:33:40.862" v="116" actId="478"/>
          <ac:spMkLst>
            <pc:docMk/>
            <pc:sldMk cId="3936399507" sldId="315"/>
            <ac:spMk id="14" creationId="{20378070-FAFF-2025-4221-BE631FC8F3A7}"/>
          </ac:spMkLst>
        </pc:spChg>
        <pc:spChg chg="del">
          <ac:chgData name="Jessica Alborough" userId="6b1eb61e-fde2-4fe9-a830-968f801bda68" providerId="ADAL" clId="{F92A61F1-61A7-4547-9999-5FB58889E490}" dt="2024-09-23T14:33:21.266" v="110" actId="478"/>
          <ac:spMkLst>
            <pc:docMk/>
            <pc:sldMk cId="3936399507" sldId="315"/>
            <ac:spMk id="16" creationId="{7E8B2DC6-52EE-6B42-060C-A4571F49A433}"/>
          </ac:spMkLst>
        </pc:spChg>
        <pc:spChg chg="del">
          <ac:chgData name="Jessica Alborough" userId="6b1eb61e-fde2-4fe9-a830-968f801bda68" providerId="ADAL" clId="{F92A61F1-61A7-4547-9999-5FB58889E490}" dt="2024-09-23T14:33:26.324" v="114" actId="478"/>
          <ac:spMkLst>
            <pc:docMk/>
            <pc:sldMk cId="3936399507" sldId="315"/>
            <ac:spMk id="17" creationId="{F58B670A-24F0-9F1A-4F66-30657A73D4C7}"/>
          </ac:spMkLst>
        </pc:spChg>
        <pc:spChg chg="del">
          <ac:chgData name="Jessica Alborough" userId="6b1eb61e-fde2-4fe9-a830-968f801bda68" providerId="ADAL" clId="{F92A61F1-61A7-4547-9999-5FB58889E490}" dt="2024-09-23T14:33:20.120" v="109" actId="478"/>
          <ac:spMkLst>
            <pc:docMk/>
            <pc:sldMk cId="3936399507" sldId="315"/>
            <ac:spMk id="18" creationId="{C98DA1AD-12D4-5D24-8F89-D2117CC1C6CD}"/>
          </ac:spMkLst>
        </pc:spChg>
        <pc:spChg chg="del">
          <ac:chgData name="Jessica Alborough" userId="6b1eb61e-fde2-4fe9-a830-968f801bda68" providerId="ADAL" clId="{F92A61F1-61A7-4547-9999-5FB58889E490}" dt="2024-09-23T14:33:22.279" v="111" actId="478"/>
          <ac:spMkLst>
            <pc:docMk/>
            <pc:sldMk cId="3936399507" sldId="315"/>
            <ac:spMk id="19" creationId="{A9396B54-4377-C531-3C70-8530EF868299}"/>
          </ac:spMkLst>
        </pc:spChg>
        <pc:spChg chg="mod">
          <ac:chgData name="Jessica Alborough" userId="6b1eb61e-fde2-4fe9-a830-968f801bda68" providerId="ADAL" clId="{F92A61F1-61A7-4547-9999-5FB58889E490}" dt="2024-09-23T14:33:56.434" v="131" actId="20577"/>
          <ac:spMkLst>
            <pc:docMk/>
            <pc:sldMk cId="3936399507" sldId="315"/>
            <ac:spMk id="29" creationId="{6316613D-B556-5A2E-D186-3E49EAA80128}"/>
          </ac:spMkLst>
        </pc:spChg>
        <pc:spChg chg="del">
          <ac:chgData name="Jessica Alborough" userId="6b1eb61e-fde2-4fe9-a830-968f801bda68" providerId="ADAL" clId="{F92A61F1-61A7-4547-9999-5FB58889E490}" dt="2024-09-23T14:33:27.349" v="115" actId="478"/>
          <ac:spMkLst>
            <pc:docMk/>
            <pc:sldMk cId="3936399507" sldId="315"/>
            <ac:spMk id="55" creationId="{C3666E5B-BBBD-5A08-4F07-3081C4306384}"/>
          </ac:spMkLst>
        </pc:spChg>
        <pc:picChg chg="del">
          <ac:chgData name="Jessica Alborough" userId="6b1eb61e-fde2-4fe9-a830-968f801bda68" providerId="ADAL" clId="{F92A61F1-61A7-4547-9999-5FB58889E490}" dt="2024-09-23T14:33:16.886" v="107" actId="478"/>
          <ac:picMkLst>
            <pc:docMk/>
            <pc:sldMk cId="3936399507" sldId="315"/>
            <ac:picMk id="2" creationId="{824D4D96-BAEA-7AD9-EF89-DAF8DFABF0A5}"/>
          </ac:picMkLst>
        </pc:picChg>
        <pc:picChg chg="add del mod">
          <ac:chgData name="Jessica Alborough" userId="6b1eb61e-fde2-4fe9-a830-968f801bda68" providerId="ADAL" clId="{F92A61F1-61A7-4547-9999-5FB58889E490}" dt="2024-09-23T14:33:48.484" v="120" actId="478"/>
          <ac:picMkLst>
            <pc:docMk/>
            <pc:sldMk cId="3936399507" sldId="315"/>
            <ac:picMk id="3" creationId="{E340E1F2-0B79-84BF-B1CF-C7FC09BBF41C}"/>
          </ac:picMkLst>
        </pc:picChg>
        <pc:picChg chg="del">
          <ac:chgData name="Jessica Alborough" userId="6b1eb61e-fde2-4fe9-a830-968f801bda68" providerId="ADAL" clId="{F92A61F1-61A7-4547-9999-5FB58889E490}" dt="2024-09-23T14:33:17.402" v="108" actId="478"/>
          <ac:picMkLst>
            <pc:docMk/>
            <pc:sldMk cId="3936399507" sldId="315"/>
            <ac:picMk id="5" creationId="{AFA968D5-7265-2905-19CA-45A74403EB79}"/>
          </ac:picMkLst>
        </pc:picChg>
        <pc:picChg chg="del">
          <ac:chgData name="Jessica Alborough" userId="6b1eb61e-fde2-4fe9-a830-968f801bda68" providerId="ADAL" clId="{F92A61F1-61A7-4547-9999-5FB58889E490}" dt="2024-09-23T14:33:15.089" v="104" actId="478"/>
          <ac:picMkLst>
            <pc:docMk/>
            <pc:sldMk cId="3936399507" sldId="315"/>
            <ac:picMk id="6" creationId="{A82E1EFA-D90D-E5DD-3C0B-054876BA15CC}"/>
          </ac:picMkLst>
        </pc:picChg>
        <pc:picChg chg="del">
          <ac:chgData name="Jessica Alborough" userId="6b1eb61e-fde2-4fe9-a830-968f801bda68" providerId="ADAL" clId="{F92A61F1-61A7-4547-9999-5FB58889E490}" dt="2024-09-23T14:33:15.966" v="105" actId="478"/>
          <ac:picMkLst>
            <pc:docMk/>
            <pc:sldMk cId="3936399507" sldId="315"/>
            <ac:picMk id="7" creationId="{21FCDA83-A917-36F2-402A-6FF324A4530D}"/>
          </ac:picMkLst>
        </pc:picChg>
        <pc:picChg chg="del">
          <ac:chgData name="Jessica Alborough" userId="6b1eb61e-fde2-4fe9-a830-968f801bda68" providerId="ADAL" clId="{F92A61F1-61A7-4547-9999-5FB58889E490}" dt="2024-09-23T14:33:14.558" v="103" actId="478"/>
          <ac:picMkLst>
            <pc:docMk/>
            <pc:sldMk cId="3936399507" sldId="315"/>
            <ac:picMk id="8" creationId="{F7FADF24-C380-A444-9CD1-2E7ACF5C18BC}"/>
          </ac:picMkLst>
        </pc:picChg>
        <pc:picChg chg="del">
          <ac:chgData name="Jessica Alborough" userId="6b1eb61e-fde2-4fe9-a830-968f801bda68" providerId="ADAL" clId="{F92A61F1-61A7-4547-9999-5FB58889E490}" dt="2024-09-23T14:33:13.996" v="102" actId="478"/>
          <ac:picMkLst>
            <pc:docMk/>
            <pc:sldMk cId="3936399507" sldId="315"/>
            <ac:picMk id="9" creationId="{4B77EE5C-9A26-B825-CEE3-3D6D0B226D0B}"/>
          </ac:picMkLst>
        </pc:picChg>
        <pc:picChg chg="del">
          <ac:chgData name="Jessica Alborough" userId="6b1eb61e-fde2-4fe9-a830-968f801bda68" providerId="ADAL" clId="{F92A61F1-61A7-4547-9999-5FB58889E490}" dt="2024-09-23T14:33:16.423" v="106" actId="478"/>
          <ac:picMkLst>
            <pc:docMk/>
            <pc:sldMk cId="3936399507" sldId="315"/>
            <ac:picMk id="11" creationId="{4BF718CA-6E96-7226-B072-82C98A201D8A}"/>
          </ac:picMkLst>
        </pc:picChg>
        <pc:picChg chg="del">
          <ac:chgData name="Jessica Alborough" userId="6b1eb61e-fde2-4fe9-a830-968f801bda68" providerId="ADAL" clId="{F92A61F1-61A7-4547-9999-5FB58889E490}" dt="2024-09-23T14:33:13.240" v="101" actId="478"/>
          <ac:picMkLst>
            <pc:docMk/>
            <pc:sldMk cId="3936399507" sldId="315"/>
            <ac:picMk id="15" creationId="{D0F469EB-5F74-E420-5429-4283C29632E8}"/>
          </ac:picMkLst>
        </pc:picChg>
      </pc:sldChg>
      <pc:sldChg chg="addSp modSp add mod ord">
        <pc:chgData name="Jessica Alborough" userId="6b1eb61e-fde2-4fe9-a830-968f801bda68" providerId="ADAL" clId="{F92A61F1-61A7-4547-9999-5FB58889E490}" dt="2024-09-23T14:40:56.581" v="264" actId="6549"/>
        <pc:sldMkLst>
          <pc:docMk/>
          <pc:sldMk cId="3097415815" sldId="316"/>
        </pc:sldMkLst>
        <pc:spChg chg="mod">
          <ac:chgData name="Jessica Alborough" userId="6b1eb61e-fde2-4fe9-a830-968f801bda68" providerId="ADAL" clId="{F92A61F1-61A7-4547-9999-5FB58889E490}" dt="2024-09-23T14:35:01.563" v="238" actId="207"/>
          <ac:spMkLst>
            <pc:docMk/>
            <pc:sldMk cId="3097415815" sldId="316"/>
            <ac:spMk id="2" creationId="{77AF0937-D753-8321-6105-D2B579F52783}"/>
          </ac:spMkLst>
        </pc:spChg>
        <pc:spChg chg="mod">
          <ac:chgData name="Jessica Alborough" userId="6b1eb61e-fde2-4fe9-a830-968f801bda68" providerId="ADAL" clId="{F92A61F1-61A7-4547-9999-5FB58889E490}" dt="2024-09-23T14:34:22.938" v="183" actId="1037"/>
          <ac:spMkLst>
            <pc:docMk/>
            <pc:sldMk cId="3097415815" sldId="316"/>
            <ac:spMk id="7" creationId="{72CD7307-9686-22E9-38E7-47159B38CF09}"/>
          </ac:spMkLst>
        </pc:spChg>
        <pc:spChg chg="mod">
          <ac:chgData name="Jessica Alborough" userId="6b1eb61e-fde2-4fe9-a830-968f801bda68" providerId="ADAL" clId="{F92A61F1-61A7-4547-9999-5FB58889E490}" dt="2024-09-23T14:40:56.581" v="264" actId="6549"/>
          <ac:spMkLst>
            <pc:docMk/>
            <pc:sldMk cId="3097415815" sldId="316"/>
            <ac:spMk id="8" creationId="{030BC0B9-8C5E-690F-75D5-79753247810D}"/>
          </ac:spMkLst>
        </pc:spChg>
        <pc:picChg chg="add mod">
          <ac:chgData name="Jessica Alborough" userId="6b1eb61e-fde2-4fe9-a830-968f801bda68" providerId="ADAL" clId="{F92A61F1-61A7-4547-9999-5FB58889E490}" dt="2024-09-23T14:36:25.587" v="261" actId="1038"/>
          <ac:picMkLst>
            <pc:docMk/>
            <pc:sldMk cId="3097415815" sldId="316"/>
            <ac:picMk id="1026" creationId="{B56DED70-B99D-01CB-A413-87DA14B5A2BF}"/>
          </ac:picMkLst>
        </pc:picChg>
      </pc:sldChg>
      <pc:sldChg chg="addSp delSp modSp add mod delAnim">
        <pc:chgData name="Jessica Alborough" userId="6b1eb61e-fde2-4fe9-a830-968f801bda68" providerId="ADAL" clId="{F92A61F1-61A7-4547-9999-5FB58889E490}" dt="2024-09-23T15:10:16.865" v="732" actId="20577"/>
        <pc:sldMkLst>
          <pc:docMk/>
          <pc:sldMk cId="2592029245" sldId="317"/>
        </pc:sldMkLst>
        <pc:spChg chg="add mod">
          <ac:chgData name="Jessica Alborough" userId="6b1eb61e-fde2-4fe9-a830-968f801bda68" providerId="ADAL" clId="{F92A61F1-61A7-4547-9999-5FB58889E490}" dt="2024-09-23T15:02:40.136" v="414" actId="1037"/>
          <ac:spMkLst>
            <pc:docMk/>
            <pc:sldMk cId="2592029245" sldId="317"/>
            <ac:spMk id="3" creationId="{001A7E17-2842-3DD5-F226-10E8AF4D5AC4}"/>
          </ac:spMkLst>
        </pc:spChg>
        <pc:spChg chg="add mod">
          <ac:chgData name="Jessica Alborough" userId="6b1eb61e-fde2-4fe9-a830-968f801bda68" providerId="ADAL" clId="{F92A61F1-61A7-4547-9999-5FB58889E490}" dt="2024-09-23T15:02:44.813" v="415" actId="1076"/>
          <ac:spMkLst>
            <pc:docMk/>
            <pc:sldMk cId="2592029245" sldId="317"/>
            <ac:spMk id="4" creationId="{29E25534-FC68-7A63-8305-F01FFC6B8B98}"/>
          </ac:spMkLst>
        </pc:spChg>
        <pc:spChg chg="del">
          <ac:chgData name="Jessica Alborough" userId="6b1eb61e-fde2-4fe9-a830-968f801bda68" providerId="ADAL" clId="{F92A61F1-61A7-4547-9999-5FB58889E490}" dt="2024-09-23T14:59:15.894" v="269" actId="478"/>
          <ac:spMkLst>
            <pc:docMk/>
            <pc:sldMk cId="2592029245" sldId="317"/>
            <ac:spMk id="10" creationId="{A4F7DB65-9C45-7FDD-1ECC-0DA8EB04F501}"/>
          </ac:spMkLst>
        </pc:spChg>
        <pc:spChg chg="del">
          <ac:chgData name="Jessica Alborough" userId="6b1eb61e-fde2-4fe9-a830-968f801bda68" providerId="ADAL" clId="{F92A61F1-61A7-4547-9999-5FB58889E490}" dt="2024-09-23T14:59:17.971" v="270" actId="478"/>
          <ac:spMkLst>
            <pc:docMk/>
            <pc:sldMk cId="2592029245" sldId="317"/>
            <ac:spMk id="12" creationId="{80861DD8-19F6-06B5-9E5A-3B8154F30DFA}"/>
          </ac:spMkLst>
        </pc:spChg>
        <pc:spChg chg="del">
          <ac:chgData name="Jessica Alborough" userId="6b1eb61e-fde2-4fe9-a830-968f801bda68" providerId="ADAL" clId="{F92A61F1-61A7-4547-9999-5FB58889E490}" dt="2024-09-23T14:59:20.872" v="272" actId="478"/>
          <ac:spMkLst>
            <pc:docMk/>
            <pc:sldMk cId="2592029245" sldId="317"/>
            <ac:spMk id="13" creationId="{E62FEB86-941D-D79E-5821-9C6204CD22C0}"/>
          </ac:spMkLst>
        </pc:spChg>
        <pc:spChg chg="del">
          <ac:chgData name="Jessica Alborough" userId="6b1eb61e-fde2-4fe9-a830-968f801bda68" providerId="ADAL" clId="{F92A61F1-61A7-4547-9999-5FB58889E490}" dt="2024-09-23T14:59:15.894" v="269" actId="478"/>
          <ac:spMkLst>
            <pc:docMk/>
            <pc:sldMk cId="2592029245" sldId="317"/>
            <ac:spMk id="14" creationId="{20378070-FAFF-2025-4221-BE631FC8F3A7}"/>
          </ac:spMkLst>
        </pc:spChg>
        <pc:spChg chg="del">
          <ac:chgData name="Jessica Alborough" userId="6b1eb61e-fde2-4fe9-a830-968f801bda68" providerId="ADAL" clId="{F92A61F1-61A7-4547-9999-5FB58889E490}" dt="2024-09-23T14:59:15.894" v="269" actId="478"/>
          <ac:spMkLst>
            <pc:docMk/>
            <pc:sldMk cId="2592029245" sldId="317"/>
            <ac:spMk id="16" creationId="{7E8B2DC6-52EE-6B42-060C-A4571F49A433}"/>
          </ac:spMkLst>
        </pc:spChg>
        <pc:spChg chg="del">
          <ac:chgData name="Jessica Alborough" userId="6b1eb61e-fde2-4fe9-a830-968f801bda68" providerId="ADAL" clId="{F92A61F1-61A7-4547-9999-5FB58889E490}" dt="2024-09-23T14:59:20.872" v="272" actId="478"/>
          <ac:spMkLst>
            <pc:docMk/>
            <pc:sldMk cId="2592029245" sldId="317"/>
            <ac:spMk id="17" creationId="{F58B670A-24F0-9F1A-4F66-30657A73D4C7}"/>
          </ac:spMkLst>
        </pc:spChg>
        <pc:spChg chg="del">
          <ac:chgData name="Jessica Alborough" userId="6b1eb61e-fde2-4fe9-a830-968f801bda68" providerId="ADAL" clId="{F92A61F1-61A7-4547-9999-5FB58889E490}" dt="2024-09-23T14:59:15.894" v="269" actId="478"/>
          <ac:spMkLst>
            <pc:docMk/>
            <pc:sldMk cId="2592029245" sldId="317"/>
            <ac:spMk id="18" creationId="{C98DA1AD-12D4-5D24-8F89-D2117CC1C6CD}"/>
          </ac:spMkLst>
        </pc:spChg>
        <pc:spChg chg="del">
          <ac:chgData name="Jessica Alborough" userId="6b1eb61e-fde2-4fe9-a830-968f801bda68" providerId="ADAL" clId="{F92A61F1-61A7-4547-9999-5FB58889E490}" dt="2024-09-23T14:59:19.277" v="271" actId="478"/>
          <ac:spMkLst>
            <pc:docMk/>
            <pc:sldMk cId="2592029245" sldId="317"/>
            <ac:spMk id="19" creationId="{A9396B54-4377-C531-3C70-8530EF868299}"/>
          </ac:spMkLst>
        </pc:spChg>
        <pc:spChg chg="add mod">
          <ac:chgData name="Jessica Alborough" userId="6b1eb61e-fde2-4fe9-a830-968f801bda68" providerId="ADAL" clId="{F92A61F1-61A7-4547-9999-5FB58889E490}" dt="2024-09-23T15:02:44.813" v="415" actId="1076"/>
          <ac:spMkLst>
            <pc:docMk/>
            <pc:sldMk cId="2592029245" sldId="317"/>
            <ac:spMk id="20" creationId="{7CE27430-6A73-C3F5-3859-229FA818F0FB}"/>
          </ac:spMkLst>
        </pc:spChg>
        <pc:spChg chg="add mod">
          <ac:chgData name="Jessica Alborough" userId="6b1eb61e-fde2-4fe9-a830-968f801bda68" providerId="ADAL" clId="{F92A61F1-61A7-4547-9999-5FB58889E490}" dt="2024-09-23T15:06:02.283" v="494" actId="20577"/>
          <ac:spMkLst>
            <pc:docMk/>
            <pc:sldMk cId="2592029245" sldId="317"/>
            <ac:spMk id="22" creationId="{20016953-7C81-F667-8A75-84971E4B04EA}"/>
          </ac:spMkLst>
        </pc:spChg>
        <pc:spChg chg="add mod">
          <ac:chgData name="Jessica Alborough" userId="6b1eb61e-fde2-4fe9-a830-968f801bda68" providerId="ADAL" clId="{F92A61F1-61A7-4547-9999-5FB58889E490}" dt="2024-09-23T15:10:16.865" v="732" actId="20577"/>
          <ac:spMkLst>
            <pc:docMk/>
            <pc:sldMk cId="2592029245" sldId="317"/>
            <ac:spMk id="23" creationId="{6B65FF66-528A-1920-9591-A2A38A41BF14}"/>
          </ac:spMkLst>
        </pc:spChg>
        <pc:spChg chg="del">
          <ac:chgData name="Jessica Alborough" userId="6b1eb61e-fde2-4fe9-a830-968f801bda68" providerId="ADAL" clId="{F92A61F1-61A7-4547-9999-5FB58889E490}" dt="2024-09-23T14:59:40.009" v="275" actId="478"/>
          <ac:spMkLst>
            <pc:docMk/>
            <pc:sldMk cId="2592029245" sldId="317"/>
            <ac:spMk id="26" creationId="{6F001C30-F0E3-1BC2-187F-693BEE3AB80C}"/>
          </ac:spMkLst>
        </pc:spChg>
        <pc:spChg chg="mod">
          <ac:chgData name="Jessica Alborough" userId="6b1eb61e-fde2-4fe9-a830-968f801bda68" providerId="ADAL" clId="{F92A61F1-61A7-4547-9999-5FB58889E490}" dt="2024-09-23T15:03:16.908" v="428" actId="1076"/>
          <ac:spMkLst>
            <pc:docMk/>
            <pc:sldMk cId="2592029245" sldId="317"/>
            <ac:spMk id="29" creationId="{6316613D-B556-5A2E-D186-3E49EAA80128}"/>
          </ac:spMkLst>
        </pc:spChg>
        <pc:spChg chg="del">
          <ac:chgData name="Jessica Alborough" userId="6b1eb61e-fde2-4fe9-a830-968f801bda68" providerId="ADAL" clId="{F92A61F1-61A7-4547-9999-5FB58889E490}" dt="2024-09-23T14:59:20.872" v="272" actId="478"/>
          <ac:spMkLst>
            <pc:docMk/>
            <pc:sldMk cId="2592029245" sldId="317"/>
            <ac:spMk id="55" creationId="{C3666E5B-BBBD-5A08-4F07-3081C4306384}"/>
          </ac:spMkLst>
        </pc:spChg>
        <pc:picChg chg="del">
          <ac:chgData name="Jessica Alborough" userId="6b1eb61e-fde2-4fe9-a830-968f801bda68" providerId="ADAL" clId="{F92A61F1-61A7-4547-9999-5FB58889E490}" dt="2024-09-23T14:59:15.894" v="269" actId="478"/>
          <ac:picMkLst>
            <pc:docMk/>
            <pc:sldMk cId="2592029245" sldId="317"/>
            <ac:picMk id="2" creationId="{824D4D96-BAEA-7AD9-EF89-DAF8DFABF0A5}"/>
          </ac:picMkLst>
        </pc:picChg>
        <pc:picChg chg="del">
          <ac:chgData name="Jessica Alborough" userId="6b1eb61e-fde2-4fe9-a830-968f801bda68" providerId="ADAL" clId="{F92A61F1-61A7-4547-9999-5FB58889E490}" dt="2024-09-23T14:59:20.872" v="272" actId="478"/>
          <ac:picMkLst>
            <pc:docMk/>
            <pc:sldMk cId="2592029245" sldId="317"/>
            <ac:picMk id="5" creationId="{AFA968D5-7265-2905-19CA-45A74403EB79}"/>
          </ac:picMkLst>
        </pc:picChg>
        <pc:picChg chg="del">
          <ac:chgData name="Jessica Alborough" userId="6b1eb61e-fde2-4fe9-a830-968f801bda68" providerId="ADAL" clId="{F92A61F1-61A7-4547-9999-5FB58889E490}" dt="2024-09-23T14:59:15.894" v="269" actId="478"/>
          <ac:picMkLst>
            <pc:docMk/>
            <pc:sldMk cId="2592029245" sldId="317"/>
            <ac:picMk id="6" creationId="{A82E1EFA-D90D-E5DD-3C0B-054876BA15CC}"/>
          </ac:picMkLst>
        </pc:picChg>
        <pc:picChg chg="del">
          <ac:chgData name="Jessica Alborough" userId="6b1eb61e-fde2-4fe9-a830-968f801bda68" providerId="ADAL" clId="{F92A61F1-61A7-4547-9999-5FB58889E490}" dt="2024-09-23T14:59:15.894" v="269" actId="478"/>
          <ac:picMkLst>
            <pc:docMk/>
            <pc:sldMk cId="2592029245" sldId="317"/>
            <ac:picMk id="7" creationId="{21FCDA83-A917-36F2-402A-6FF324A4530D}"/>
          </ac:picMkLst>
        </pc:picChg>
        <pc:picChg chg="del">
          <ac:chgData name="Jessica Alborough" userId="6b1eb61e-fde2-4fe9-a830-968f801bda68" providerId="ADAL" clId="{F92A61F1-61A7-4547-9999-5FB58889E490}" dt="2024-09-23T14:59:15.894" v="269" actId="478"/>
          <ac:picMkLst>
            <pc:docMk/>
            <pc:sldMk cId="2592029245" sldId="317"/>
            <ac:picMk id="8" creationId="{F7FADF24-C380-A444-9CD1-2E7ACF5C18BC}"/>
          </ac:picMkLst>
        </pc:picChg>
        <pc:picChg chg="del">
          <ac:chgData name="Jessica Alborough" userId="6b1eb61e-fde2-4fe9-a830-968f801bda68" providerId="ADAL" clId="{F92A61F1-61A7-4547-9999-5FB58889E490}" dt="2024-09-23T14:59:15.894" v="269" actId="478"/>
          <ac:picMkLst>
            <pc:docMk/>
            <pc:sldMk cId="2592029245" sldId="317"/>
            <ac:picMk id="9" creationId="{4B77EE5C-9A26-B825-CEE3-3D6D0B226D0B}"/>
          </ac:picMkLst>
        </pc:picChg>
        <pc:picChg chg="del">
          <ac:chgData name="Jessica Alborough" userId="6b1eb61e-fde2-4fe9-a830-968f801bda68" providerId="ADAL" clId="{F92A61F1-61A7-4547-9999-5FB58889E490}" dt="2024-09-23T14:59:15.894" v="269" actId="478"/>
          <ac:picMkLst>
            <pc:docMk/>
            <pc:sldMk cId="2592029245" sldId="317"/>
            <ac:picMk id="11" creationId="{4BF718CA-6E96-7226-B072-82C98A201D8A}"/>
          </ac:picMkLst>
        </pc:picChg>
        <pc:picChg chg="del">
          <ac:chgData name="Jessica Alborough" userId="6b1eb61e-fde2-4fe9-a830-968f801bda68" providerId="ADAL" clId="{F92A61F1-61A7-4547-9999-5FB58889E490}" dt="2024-09-23T14:59:15.894" v="269" actId="478"/>
          <ac:picMkLst>
            <pc:docMk/>
            <pc:sldMk cId="2592029245" sldId="317"/>
            <ac:picMk id="15" creationId="{D0F469EB-5F74-E420-5429-4283C29632E8}"/>
          </ac:picMkLst>
        </pc:picChg>
      </pc:sldChg>
      <pc:sldChg chg="modSp add mod">
        <pc:chgData name="Jessica Alborough" userId="6b1eb61e-fde2-4fe9-a830-968f801bda68" providerId="ADAL" clId="{F92A61F1-61A7-4547-9999-5FB58889E490}" dt="2024-09-23T15:10:12.730" v="730" actId="20577"/>
        <pc:sldMkLst>
          <pc:docMk/>
          <pc:sldMk cId="1361232491" sldId="318"/>
        </pc:sldMkLst>
        <pc:spChg chg="mod">
          <ac:chgData name="Jessica Alborough" userId="6b1eb61e-fde2-4fe9-a830-968f801bda68" providerId="ADAL" clId="{F92A61F1-61A7-4547-9999-5FB58889E490}" dt="2024-09-23T15:03:24.045" v="431" actId="20577"/>
          <ac:spMkLst>
            <pc:docMk/>
            <pc:sldMk cId="1361232491" sldId="318"/>
            <ac:spMk id="20" creationId="{7CE27430-6A73-C3F5-3859-229FA818F0FB}"/>
          </ac:spMkLst>
        </pc:spChg>
        <pc:spChg chg="mod">
          <ac:chgData name="Jessica Alborough" userId="6b1eb61e-fde2-4fe9-a830-968f801bda68" providerId="ADAL" clId="{F92A61F1-61A7-4547-9999-5FB58889E490}" dt="2024-09-23T15:03:37.636" v="434"/>
          <ac:spMkLst>
            <pc:docMk/>
            <pc:sldMk cId="1361232491" sldId="318"/>
            <ac:spMk id="22" creationId="{20016953-7C81-F667-8A75-84971E4B04EA}"/>
          </ac:spMkLst>
        </pc:spChg>
        <pc:spChg chg="mod">
          <ac:chgData name="Jessica Alborough" userId="6b1eb61e-fde2-4fe9-a830-968f801bda68" providerId="ADAL" clId="{F92A61F1-61A7-4547-9999-5FB58889E490}" dt="2024-09-23T15:10:12.730" v="730" actId="20577"/>
          <ac:spMkLst>
            <pc:docMk/>
            <pc:sldMk cId="1361232491" sldId="318"/>
            <ac:spMk id="23" creationId="{6B65FF66-528A-1920-9591-A2A38A41BF14}"/>
          </ac:spMkLst>
        </pc:spChg>
      </pc:sldChg>
      <pc:sldChg chg="modSp add mod">
        <pc:chgData name="Jessica Alborough" userId="6b1eb61e-fde2-4fe9-a830-968f801bda68" providerId="ADAL" clId="{F92A61F1-61A7-4547-9999-5FB58889E490}" dt="2024-09-23T15:10:10.465" v="728" actId="20577"/>
        <pc:sldMkLst>
          <pc:docMk/>
          <pc:sldMk cId="3272553537" sldId="319"/>
        </pc:sldMkLst>
        <pc:spChg chg="mod">
          <ac:chgData name="Jessica Alborough" userId="6b1eb61e-fde2-4fe9-a830-968f801bda68" providerId="ADAL" clId="{F92A61F1-61A7-4547-9999-5FB58889E490}" dt="2024-09-23T15:03:43.114" v="437" actId="20577"/>
          <ac:spMkLst>
            <pc:docMk/>
            <pc:sldMk cId="3272553537" sldId="319"/>
            <ac:spMk id="20" creationId="{7CE27430-6A73-C3F5-3859-229FA818F0FB}"/>
          </ac:spMkLst>
        </pc:spChg>
        <pc:spChg chg="mod">
          <ac:chgData name="Jessica Alborough" userId="6b1eb61e-fde2-4fe9-a830-968f801bda68" providerId="ADAL" clId="{F92A61F1-61A7-4547-9999-5FB58889E490}" dt="2024-09-23T15:04:05.340" v="442" actId="1076"/>
          <ac:spMkLst>
            <pc:docMk/>
            <pc:sldMk cId="3272553537" sldId="319"/>
            <ac:spMk id="22" creationId="{20016953-7C81-F667-8A75-84971E4B04EA}"/>
          </ac:spMkLst>
        </pc:spChg>
        <pc:spChg chg="mod">
          <ac:chgData name="Jessica Alborough" userId="6b1eb61e-fde2-4fe9-a830-968f801bda68" providerId="ADAL" clId="{F92A61F1-61A7-4547-9999-5FB58889E490}" dt="2024-09-23T15:10:10.465" v="728" actId="20577"/>
          <ac:spMkLst>
            <pc:docMk/>
            <pc:sldMk cId="3272553537" sldId="319"/>
            <ac:spMk id="23" creationId="{6B65FF66-528A-1920-9591-A2A38A41BF14}"/>
          </ac:spMkLst>
        </pc:spChg>
      </pc:sldChg>
      <pc:sldChg chg="modSp add mod">
        <pc:chgData name="Jessica Alborough" userId="6b1eb61e-fde2-4fe9-a830-968f801bda68" providerId="ADAL" clId="{F92A61F1-61A7-4547-9999-5FB58889E490}" dt="2024-09-23T15:10:08.024" v="726" actId="20577"/>
        <pc:sldMkLst>
          <pc:docMk/>
          <pc:sldMk cId="1145923304" sldId="320"/>
        </pc:sldMkLst>
        <pc:spChg chg="mod">
          <ac:chgData name="Jessica Alborough" userId="6b1eb61e-fde2-4fe9-a830-968f801bda68" providerId="ADAL" clId="{F92A61F1-61A7-4547-9999-5FB58889E490}" dt="2024-09-23T15:04:09.515" v="445" actId="20577"/>
          <ac:spMkLst>
            <pc:docMk/>
            <pc:sldMk cId="1145923304" sldId="320"/>
            <ac:spMk id="20" creationId="{7CE27430-6A73-C3F5-3859-229FA818F0FB}"/>
          </ac:spMkLst>
        </pc:spChg>
        <pc:spChg chg="mod">
          <ac:chgData name="Jessica Alborough" userId="6b1eb61e-fde2-4fe9-a830-968f801bda68" providerId="ADAL" clId="{F92A61F1-61A7-4547-9999-5FB58889E490}" dt="2024-09-23T15:09:15.366" v="645" actId="20577"/>
          <ac:spMkLst>
            <pc:docMk/>
            <pc:sldMk cId="1145923304" sldId="320"/>
            <ac:spMk id="22" creationId="{20016953-7C81-F667-8A75-84971E4B04EA}"/>
          </ac:spMkLst>
        </pc:spChg>
        <pc:spChg chg="mod">
          <ac:chgData name="Jessica Alborough" userId="6b1eb61e-fde2-4fe9-a830-968f801bda68" providerId="ADAL" clId="{F92A61F1-61A7-4547-9999-5FB58889E490}" dt="2024-09-23T15:10:08.024" v="726" actId="20577"/>
          <ac:spMkLst>
            <pc:docMk/>
            <pc:sldMk cId="1145923304" sldId="320"/>
            <ac:spMk id="23" creationId="{6B65FF66-528A-1920-9591-A2A38A41BF14}"/>
          </ac:spMkLst>
        </pc:spChg>
      </pc:sldChg>
      <pc:sldChg chg="modSp add mod">
        <pc:chgData name="Jessica Alborough" userId="6b1eb61e-fde2-4fe9-a830-968f801bda68" providerId="ADAL" clId="{F92A61F1-61A7-4547-9999-5FB58889E490}" dt="2024-09-23T15:11:07.090" v="780" actId="20577"/>
        <pc:sldMkLst>
          <pc:docMk/>
          <pc:sldMk cId="2635239847" sldId="321"/>
        </pc:sldMkLst>
        <pc:spChg chg="mod">
          <ac:chgData name="Jessica Alborough" userId="6b1eb61e-fde2-4fe9-a830-968f801bda68" providerId="ADAL" clId="{F92A61F1-61A7-4547-9999-5FB58889E490}" dt="2024-09-23T15:04:37.466" v="456" actId="20577"/>
          <ac:spMkLst>
            <pc:docMk/>
            <pc:sldMk cId="2635239847" sldId="321"/>
            <ac:spMk id="20" creationId="{7CE27430-6A73-C3F5-3859-229FA818F0FB}"/>
          </ac:spMkLst>
        </pc:spChg>
        <pc:spChg chg="mod">
          <ac:chgData name="Jessica Alborough" userId="6b1eb61e-fde2-4fe9-a830-968f801bda68" providerId="ADAL" clId="{F92A61F1-61A7-4547-9999-5FB58889E490}" dt="2024-09-23T15:04:53.991" v="462" actId="1076"/>
          <ac:spMkLst>
            <pc:docMk/>
            <pc:sldMk cId="2635239847" sldId="321"/>
            <ac:spMk id="22" creationId="{20016953-7C81-F667-8A75-84971E4B04EA}"/>
          </ac:spMkLst>
        </pc:spChg>
        <pc:spChg chg="mod">
          <ac:chgData name="Jessica Alborough" userId="6b1eb61e-fde2-4fe9-a830-968f801bda68" providerId="ADAL" clId="{F92A61F1-61A7-4547-9999-5FB58889E490}" dt="2024-09-23T15:11:07.090" v="780" actId="20577"/>
          <ac:spMkLst>
            <pc:docMk/>
            <pc:sldMk cId="2635239847" sldId="321"/>
            <ac:spMk id="23" creationId="{6B65FF66-528A-1920-9591-A2A38A41BF14}"/>
          </ac:spMkLst>
        </pc:spChg>
      </pc:sldChg>
      <pc:sldChg chg="add del">
        <pc:chgData name="Jessica Alborough" userId="6b1eb61e-fde2-4fe9-a830-968f801bda68" providerId="ADAL" clId="{F92A61F1-61A7-4547-9999-5FB58889E490}" dt="2024-09-23T15:04:33.415" v="453"/>
        <pc:sldMkLst>
          <pc:docMk/>
          <pc:sldMk cId="2914084837" sldId="321"/>
        </pc:sldMkLst>
      </pc:sldChg>
      <pc:sldChg chg="modSp add mod">
        <pc:chgData name="Jessica Alborough" userId="6b1eb61e-fde2-4fe9-a830-968f801bda68" providerId="ADAL" clId="{F92A61F1-61A7-4547-9999-5FB58889E490}" dt="2024-09-23T15:12:04.282" v="849" actId="20577"/>
        <pc:sldMkLst>
          <pc:docMk/>
          <pc:sldMk cId="2842451239" sldId="322"/>
        </pc:sldMkLst>
        <pc:spChg chg="mod">
          <ac:chgData name="Jessica Alborough" userId="6b1eb61e-fde2-4fe9-a830-968f801bda68" providerId="ADAL" clId="{F92A61F1-61A7-4547-9999-5FB58889E490}" dt="2024-09-23T15:05:00.678" v="465" actId="20577"/>
          <ac:spMkLst>
            <pc:docMk/>
            <pc:sldMk cId="2842451239" sldId="322"/>
            <ac:spMk id="20" creationId="{7CE27430-6A73-C3F5-3859-229FA818F0FB}"/>
          </ac:spMkLst>
        </pc:spChg>
        <pc:spChg chg="mod">
          <ac:chgData name="Jessica Alborough" userId="6b1eb61e-fde2-4fe9-a830-968f801bda68" providerId="ADAL" clId="{F92A61F1-61A7-4547-9999-5FB58889E490}" dt="2024-09-23T15:11:24.763" v="794" actId="20577"/>
          <ac:spMkLst>
            <pc:docMk/>
            <pc:sldMk cId="2842451239" sldId="322"/>
            <ac:spMk id="22" creationId="{20016953-7C81-F667-8A75-84971E4B04EA}"/>
          </ac:spMkLst>
        </pc:spChg>
        <pc:spChg chg="mod">
          <ac:chgData name="Jessica Alborough" userId="6b1eb61e-fde2-4fe9-a830-968f801bda68" providerId="ADAL" clId="{F92A61F1-61A7-4547-9999-5FB58889E490}" dt="2024-09-23T15:12:04.282" v="849" actId="20577"/>
          <ac:spMkLst>
            <pc:docMk/>
            <pc:sldMk cId="2842451239" sldId="322"/>
            <ac:spMk id="23" creationId="{6B65FF66-528A-1920-9591-A2A38A41BF14}"/>
          </ac:spMkLst>
        </pc:spChg>
      </pc:sldChg>
    </pc:docChg>
  </pc:docChgLst>
  <pc:docChgLst>
    <pc:chgData name="Jessica Alborough" userId="6b1eb61e-fde2-4fe9-a830-968f801bda68" providerId="ADAL" clId="{6FB3060D-3CAD-4E84-8267-943BD89193E3}"/>
    <pc:docChg chg="undo custSel modSld">
      <pc:chgData name="Jessica Alborough" userId="6b1eb61e-fde2-4fe9-a830-968f801bda68" providerId="ADAL" clId="{6FB3060D-3CAD-4E84-8267-943BD89193E3}" dt="2024-10-16T10:50:53.274" v="50"/>
      <pc:docMkLst>
        <pc:docMk/>
      </pc:docMkLst>
      <pc:sldChg chg="modNotesTx">
        <pc:chgData name="Jessica Alborough" userId="6b1eb61e-fde2-4fe9-a830-968f801bda68" providerId="ADAL" clId="{6FB3060D-3CAD-4E84-8267-943BD89193E3}" dt="2024-10-16T10:50:53.274" v="50"/>
        <pc:sldMkLst>
          <pc:docMk/>
          <pc:sldMk cId="3205217926" sldId="4555"/>
        </pc:sldMkLst>
      </pc:sldChg>
    </pc:docChg>
  </pc:docChgLst>
  <pc:docChgLst>
    <pc:chgData name="Luke Evason-Browning" userId="3595951c-6db8-40c2-9ef3-7844efe92eaa" providerId="ADAL" clId="{5BDC547A-0986-4E33-BA91-60AC7529F88C}"/>
    <pc:docChg chg="undo redo custSel addSld delSld modSld sldOrd">
      <pc:chgData name="Luke Evason-Browning" userId="3595951c-6db8-40c2-9ef3-7844efe92eaa" providerId="ADAL" clId="{5BDC547A-0986-4E33-BA91-60AC7529F88C}" dt="2024-09-30T13:32:11.805" v="493" actId="47"/>
      <pc:docMkLst>
        <pc:docMk/>
      </pc:docMkLst>
      <pc:sldChg chg="del">
        <pc:chgData name="Luke Evason-Browning" userId="3595951c-6db8-40c2-9ef3-7844efe92eaa" providerId="ADAL" clId="{5BDC547A-0986-4E33-BA91-60AC7529F88C}" dt="2024-09-30T11:29:11.768" v="3" actId="47"/>
        <pc:sldMkLst>
          <pc:docMk/>
          <pc:sldMk cId="511263161" sldId="272"/>
        </pc:sldMkLst>
      </pc:sldChg>
      <pc:sldChg chg="addSp delSp modSp mod">
        <pc:chgData name="Luke Evason-Browning" userId="3595951c-6db8-40c2-9ef3-7844efe92eaa" providerId="ADAL" clId="{5BDC547A-0986-4E33-BA91-60AC7529F88C}" dt="2024-09-30T13:26:56.836" v="369" actId="1035"/>
        <pc:sldMkLst>
          <pc:docMk/>
          <pc:sldMk cId="3046477631" sldId="296"/>
        </pc:sldMkLst>
        <pc:spChg chg="add mod">
          <ac:chgData name="Luke Evason-Browning" userId="3595951c-6db8-40c2-9ef3-7844efe92eaa" providerId="ADAL" clId="{5BDC547A-0986-4E33-BA91-60AC7529F88C}" dt="2024-09-30T13:20:23.598" v="264" actId="207"/>
          <ac:spMkLst>
            <pc:docMk/>
            <pc:sldMk cId="3046477631" sldId="296"/>
            <ac:spMk id="4" creationId="{C1358975-CB0B-8595-DC8B-89B0BB9F8BD3}"/>
          </ac:spMkLst>
        </pc:spChg>
        <pc:spChg chg="mod">
          <ac:chgData name="Luke Evason-Browning" userId="3595951c-6db8-40c2-9ef3-7844efe92eaa" providerId="ADAL" clId="{5BDC547A-0986-4E33-BA91-60AC7529F88C}" dt="2024-09-30T13:21:03.872" v="285" actId="2711"/>
          <ac:spMkLst>
            <pc:docMk/>
            <pc:sldMk cId="3046477631" sldId="296"/>
            <ac:spMk id="10" creationId="{A4F7DB65-9C45-7FDD-1ECC-0DA8EB04F501}"/>
          </ac:spMkLst>
        </pc:spChg>
        <pc:spChg chg="mod">
          <ac:chgData name="Luke Evason-Browning" userId="3595951c-6db8-40c2-9ef3-7844efe92eaa" providerId="ADAL" clId="{5BDC547A-0986-4E33-BA91-60AC7529F88C}" dt="2024-09-30T13:21:03.872" v="285" actId="2711"/>
          <ac:spMkLst>
            <pc:docMk/>
            <pc:sldMk cId="3046477631" sldId="296"/>
            <ac:spMk id="12" creationId="{80861DD8-19F6-06B5-9E5A-3B8154F30DFA}"/>
          </ac:spMkLst>
        </pc:spChg>
        <pc:spChg chg="mod">
          <ac:chgData name="Luke Evason-Browning" userId="3595951c-6db8-40c2-9ef3-7844efe92eaa" providerId="ADAL" clId="{5BDC547A-0986-4E33-BA91-60AC7529F88C}" dt="2024-09-30T13:21:03.872" v="285" actId="2711"/>
          <ac:spMkLst>
            <pc:docMk/>
            <pc:sldMk cId="3046477631" sldId="296"/>
            <ac:spMk id="13" creationId="{E62FEB86-941D-D79E-5821-9C6204CD22C0}"/>
          </ac:spMkLst>
        </pc:spChg>
        <pc:spChg chg="mod">
          <ac:chgData name="Luke Evason-Browning" userId="3595951c-6db8-40c2-9ef3-7844efe92eaa" providerId="ADAL" clId="{5BDC547A-0986-4E33-BA91-60AC7529F88C}" dt="2024-09-30T13:21:03.872" v="285" actId="2711"/>
          <ac:spMkLst>
            <pc:docMk/>
            <pc:sldMk cId="3046477631" sldId="296"/>
            <ac:spMk id="14" creationId="{20378070-FAFF-2025-4221-BE631FC8F3A7}"/>
          </ac:spMkLst>
        </pc:spChg>
        <pc:spChg chg="mod">
          <ac:chgData name="Luke Evason-Browning" userId="3595951c-6db8-40c2-9ef3-7844efe92eaa" providerId="ADAL" clId="{5BDC547A-0986-4E33-BA91-60AC7529F88C}" dt="2024-09-30T13:21:03.872" v="285" actId="2711"/>
          <ac:spMkLst>
            <pc:docMk/>
            <pc:sldMk cId="3046477631" sldId="296"/>
            <ac:spMk id="16" creationId="{7E8B2DC6-52EE-6B42-060C-A4571F49A433}"/>
          </ac:spMkLst>
        </pc:spChg>
        <pc:spChg chg="mod">
          <ac:chgData name="Luke Evason-Browning" userId="3595951c-6db8-40c2-9ef3-7844efe92eaa" providerId="ADAL" clId="{5BDC547A-0986-4E33-BA91-60AC7529F88C}" dt="2024-09-30T13:21:03.872" v="285" actId="2711"/>
          <ac:spMkLst>
            <pc:docMk/>
            <pc:sldMk cId="3046477631" sldId="296"/>
            <ac:spMk id="17" creationId="{F58B670A-24F0-9F1A-4F66-30657A73D4C7}"/>
          </ac:spMkLst>
        </pc:spChg>
        <pc:spChg chg="mod">
          <ac:chgData name="Luke Evason-Browning" userId="3595951c-6db8-40c2-9ef3-7844efe92eaa" providerId="ADAL" clId="{5BDC547A-0986-4E33-BA91-60AC7529F88C}" dt="2024-09-30T13:21:03.872" v="285" actId="2711"/>
          <ac:spMkLst>
            <pc:docMk/>
            <pc:sldMk cId="3046477631" sldId="296"/>
            <ac:spMk id="18" creationId="{C98DA1AD-12D4-5D24-8F89-D2117CC1C6CD}"/>
          </ac:spMkLst>
        </pc:spChg>
        <pc:spChg chg="mod">
          <ac:chgData name="Luke Evason-Browning" userId="3595951c-6db8-40c2-9ef3-7844efe92eaa" providerId="ADAL" clId="{5BDC547A-0986-4E33-BA91-60AC7529F88C}" dt="2024-09-30T13:21:03.872" v="285" actId="2711"/>
          <ac:spMkLst>
            <pc:docMk/>
            <pc:sldMk cId="3046477631" sldId="296"/>
            <ac:spMk id="19" creationId="{A9396B54-4377-C531-3C70-8530EF868299}"/>
          </ac:spMkLst>
        </pc:spChg>
        <pc:spChg chg="add mod">
          <ac:chgData name="Luke Evason-Browning" userId="3595951c-6db8-40c2-9ef3-7844efe92eaa" providerId="ADAL" clId="{5BDC547A-0986-4E33-BA91-60AC7529F88C}" dt="2024-09-30T13:26:56.836" v="369" actId="1035"/>
          <ac:spMkLst>
            <pc:docMk/>
            <pc:sldMk cId="3046477631" sldId="296"/>
            <ac:spMk id="20" creationId="{E84F45F9-EBCC-9498-4288-85F4488EF9E1}"/>
          </ac:spMkLst>
        </pc:spChg>
        <pc:spChg chg="del">
          <ac:chgData name="Luke Evason-Browning" userId="3595951c-6db8-40c2-9ef3-7844efe92eaa" providerId="ADAL" clId="{5BDC547A-0986-4E33-BA91-60AC7529F88C}" dt="2024-09-30T13:19:32.920" v="251" actId="478"/>
          <ac:spMkLst>
            <pc:docMk/>
            <pc:sldMk cId="3046477631" sldId="296"/>
            <ac:spMk id="21" creationId="{93B04629-37D1-F708-B5A9-74987DD6953D}"/>
          </ac:spMkLst>
        </pc:spChg>
        <pc:spChg chg="del">
          <ac:chgData name="Luke Evason-Browning" userId="3595951c-6db8-40c2-9ef3-7844efe92eaa" providerId="ADAL" clId="{5BDC547A-0986-4E33-BA91-60AC7529F88C}" dt="2024-09-30T13:19:33.505" v="252" actId="478"/>
          <ac:spMkLst>
            <pc:docMk/>
            <pc:sldMk cId="3046477631" sldId="296"/>
            <ac:spMk id="24" creationId="{809B091F-E0D8-1169-B563-B72C6FD039A3}"/>
          </ac:spMkLst>
        </pc:spChg>
        <pc:spChg chg="mod">
          <ac:chgData name="Luke Evason-Browning" userId="3595951c-6db8-40c2-9ef3-7844efe92eaa" providerId="ADAL" clId="{5BDC547A-0986-4E33-BA91-60AC7529F88C}" dt="2024-09-30T13:20:37.573" v="283" actId="1076"/>
          <ac:spMkLst>
            <pc:docMk/>
            <pc:sldMk cId="3046477631" sldId="296"/>
            <ac:spMk id="26" creationId="{6F001C30-F0E3-1BC2-187F-693BEE3AB80C}"/>
          </ac:spMkLst>
        </pc:spChg>
        <pc:spChg chg="add del mod">
          <ac:chgData name="Luke Evason-Browning" userId="3595951c-6db8-40c2-9ef3-7844efe92eaa" providerId="ADAL" clId="{5BDC547A-0986-4E33-BA91-60AC7529F88C}" dt="2024-09-30T13:20:15.018" v="262" actId="478"/>
          <ac:spMkLst>
            <pc:docMk/>
            <pc:sldMk cId="3046477631" sldId="296"/>
            <ac:spMk id="29" creationId="{6316613D-B556-5A2E-D186-3E49EAA80128}"/>
          </ac:spMkLst>
        </pc:spChg>
        <pc:spChg chg="mod">
          <ac:chgData name="Luke Evason-Browning" userId="3595951c-6db8-40c2-9ef3-7844efe92eaa" providerId="ADAL" clId="{5BDC547A-0986-4E33-BA91-60AC7529F88C}" dt="2024-09-30T13:21:03.872" v="285" actId="2711"/>
          <ac:spMkLst>
            <pc:docMk/>
            <pc:sldMk cId="3046477631" sldId="296"/>
            <ac:spMk id="55" creationId="{C3666E5B-BBBD-5A08-4F07-3081C4306384}"/>
          </ac:spMkLst>
        </pc:spChg>
        <pc:picChg chg="mod">
          <ac:chgData name="Luke Evason-Browning" userId="3595951c-6db8-40c2-9ef3-7844efe92eaa" providerId="ADAL" clId="{5BDC547A-0986-4E33-BA91-60AC7529F88C}" dt="2024-09-30T13:21:03.872" v="285" actId="2711"/>
          <ac:picMkLst>
            <pc:docMk/>
            <pc:sldMk cId="3046477631" sldId="296"/>
            <ac:picMk id="2" creationId="{824D4D96-BAEA-7AD9-EF89-DAF8DFABF0A5}"/>
          </ac:picMkLst>
        </pc:picChg>
        <pc:picChg chg="add mod">
          <ac:chgData name="Luke Evason-Browning" userId="3595951c-6db8-40c2-9ef3-7844efe92eaa" providerId="ADAL" clId="{5BDC547A-0986-4E33-BA91-60AC7529F88C}" dt="2024-09-30T13:19:31.505" v="250"/>
          <ac:picMkLst>
            <pc:docMk/>
            <pc:sldMk cId="3046477631" sldId="296"/>
            <ac:picMk id="3" creationId="{F01F36AA-BD7A-E367-FE4C-0C1DB53FB20A}"/>
          </ac:picMkLst>
        </pc:picChg>
        <pc:picChg chg="mod">
          <ac:chgData name="Luke Evason-Browning" userId="3595951c-6db8-40c2-9ef3-7844efe92eaa" providerId="ADAL" clId="{5BDC547A-0986-4E33-BA91-60AC7529F88C}" dt="2024-09-30T13:21:03.872" v="285" actId="2711"/>
          <ac:picMkLst>
            <pc:docMk/>
            <pc:sldMk cId="3046477631" sldId="296"/>
            <ac:picMk id="5" creationId="{AFA968D5-7265-2905-19CA-45A74403EB79}"/>
          </ac:picMkLst>
        </pc:picChg>
        <pc:picChg chg="mod">
          <ac:chgData name="Luke Evason-Browning" userId="3595951c-6db8-40c2-9ef3-7844efe92eaa" providerId="ADAL" clId="{5BDC547A-0986-4E33-BA91-60AC7529F88C}" dt="2024-09-30T13:21:03.872" v="285" actId="2711"/>
          <ac:picMkLst>
            <pc:docMk/>
            <pc:sldMk cId="3046477631" sldId="296"/>
            <ac:picMk id="6" creationId="{A82E1EFA-D90D-E5DD-3C0B-054876BA15CC}"/>
          </ac:picMkLst>
        </pc:picChg>
        <pc:picChg chg="mod">
          <ac:chgData name="Luke Evason-Browning" userId="3595951c-6db8-40c2-9ef3-7844efe92eaa" providerId="ADAL" clId="{5BDC547A-0986-4E33-BA91-60AC7529F88C}" dt="2024-09-30T13:21:03.872" v="285" actId="2711"/>
          <ac:picMkLst>
            <pc:docMk/>
            <pc:sldMk cId="3046477631" sldId="296"/>
            <ac:picMk id="7" creationId="{21FCDA83-A917-36F2-402A-6FF324A4530D}"/>
          </ac:picMkLst>
        </pc:picChg>
        <pc:picChg chg="mod">
          <ac:chgData name="Luke Evason-Browning" userId="3595951c-6db8-40c2-9ef3-7844efe92eaa" providerId="ADAL" clId="{5BDC547A-0986-4E33-BA91-60AC7529F88C}" dt="2024-09-30T13:21:03.872" v="285" actId="2711"/>
          <ac:picMkLst>
            <pc:docMk/>
            <pc:sldMk cId="3046477631" sldId="296"/>
            <ac:picMk id="8" creationId="{F7FADF24-C380-A444-9CD1-2E7ACF5C18BC}"/>
          </ac:picMkLst>
        </pc:picChg>
        <pc:picChg chg="mod">
          <ac:chgData name="Luke Evason-Browning" userId="3595951c-6db8-40c2-9ef3-7844efe92eaa" providerId="ADAL" clId="{5BDC547A-0986-4E33-BA91-60AC7529F88C}" dt="2024-09-30T13:21:03.872" v="285" actId="2711"/>
          <ac:picMkLst>
            <pc:docMk/>
            <pc:sldMk cId="3046477631" sldId="296"/>
            <ac:picMk id="9" creationId="{4B77EE5C-9A26-B825-CEE3-3D6D0B226D0B}"/>
          </ac:picMkLst>
        </pc:picChg>
        <pc:picChg chg="mod">
          <ac:chgData name="Luke Evason-Browning" userId="3595951c-6db8-40c2-9ef3-7844efe92eaa" providerId="ADAL" clId="{5BDC547A-0986-4E33-BA91-60AC7529F88C}" dt="2024-09-30T13:21:03.872" v="285" actId="2711"/>
          <ac:picMkLst>
            <pc:docMk/>
            <pc:sldMk cId="3046477631" sldId="296"/>
            <ac:picMk id="11" creationId="{4BF718CA-6E96-7226-B072-82C98A201D8A}"/>
          </ac:picMkLst>
        </pc:picChg>
        <pc:picChg chg="mod">
          <ac:chgData name="Luke Evason-Browning" userId="3595951c-6db8-40c2-9ef3-7844efe92eaa" providerId="ADAL" clId="{5BDC547A-0986-4E33-BA91-60AC7529F88C}" dt="2024-09-30T13:21:03.872" v="285" actId="2711"/>
          <ac:picMkLst>
            <pc:docMk/>
            <pc:sldMk cId="3046477631" sldId="296"/>
            <ac:picMk id="15" creationId="{D0F469EB-5F74-E420-5429-4283C29632E8}"/>
          </ac:picMkLst>
        </pc:picChg>
        <pc:picChg chg="mod">
          <ac:chgData name="Luke Evason-Browning" userId="3595951c-6db8-40c2-9ef3-7844efe92eaa" providerId="ADAL" clId="{5BDC547A-0986-4E33-BA91-60AC7529F88C}" dt="2024-09-30T13:21:03.872" v="285" actId="2711"/>
          <ac:picMkLst>
            <pc:docMk/>
            <pc:sldMk cId="3046477631" sldId="296"/>
            <ac:picMk id="27" creationId="{62D29C61-1951-95D0-E3F7-985D6973A818}"/>
          </ac:picMkLst>
        </pc:picChg>
      </pc:sldChg>
      <pc:sldChg chg="addSp delSp modSp add del mod delAnim">
        <pc:chgData name="Luke Evason-Browning" userId="3595951c-6db8-40c2-9ef3-7844efe92eaa" providerId="ADAL" clId="{5BDC547A-0986-4E33-BA91-60AC7529F88C}" dt="2024-09-30T11:38:28.253" v="164" actId="47"/>
        <pc:sldMkLst>
          <pc:docMk/>
          <pc:sldMk cId="3168253211" sldId="300"/>
        </pc:sldMkLst>
        <pc:spChg chg="mod">
          <ac:chgData name="Luke Evason-Browning" userId="3595951c-6db8-40c2-9ef3-7844efe92eaa" providerId="ADAL" clId="{5BDC547A-0986-4E33-BA91-60AC7529F88C}" dt="2024-09-30T11:36:24.802" v="121" actId="1076"/>
          <ac:spMkLst>
            <pc:docMk/>
            <pc:sldMk cId="3168253211" sldId="300"/>
            <ac:spMk id="2" creationId="{F74450BC-48C9-4CEC-B299-B5C40CF5409B}"/>
          </ac:spMkLst>
        </pc:spChg>
        <pc:spChg chg="mod">
          <ac:chgData name="Luke Evason-Browning" userId="3595951c-6db8-40c2-9ef3-7844efe92eaa" providerId="ADAL" clId="{5BDC547A-0986-4E33-BA91-60AC7529F88C}" dt="2024-09-30T11:36:22.357" v="120" actId="14100"/>
          <ac:spMkLst>
            <pc:docMk/>
            <pc:sldMk cId="3168253211" sldId="300"/>
            <ac:spMk id="14" creationId="{0F4A8A6A-DDF9-4354-A3C5-4E033BD7F5A5}"/>
          </ac:spMkLst>
        </pc:spChg>
        <pc:picChg chg="add mod">
          <ac:chgData name="Luke Evason-Browning" userId="3595951c-6db8-40c2-9ef3-7844efe92eaa" providerId="ADAL" clId="{5BDC547A-0986-4E33-BA91-60AC7529F88C}" dt="2024-09-30T11:36:35.124" v="125" actId="1076"/>
          <ac:picMkLst>
            <pc:docMk/>
            <pc:sldMk cId="3168253211" sldId="300"/>
            <ac:picMk id="3" creationId="{24DABB25-779A-2F5F-DDCB-5A3DF8DA13F5}"/>
          </ac:picMkLst>
        </pc:picChg>
        <pc:picChg chg="del">
          <ac:chgData name="Luke Evason-Browning" userId="3595951c-6db8-40c2-9ef3-7844efe92eaa" providerId="ADAL" clId="{5BDC547A-0986-4E33-BA91-60AC7529F88C}" dt="2024-09-30T11:36:26.502" v="122" actId="478"/>
          <ac:picMkLst>
            <pc:docMk/>
            <pc:sldMk cId="3168253211" sldId="300"/>
            <ac:picMk id="4" creationId="{09E280A6-ABFF-F725-B36D-78F2017DBABB}"/>
          </ac:picMkLst>
        </pc:picChg>
      </pc:sldChg>
      <pc:sldChg chg="add del setBg">
        <pc:chgData name="Luke Evason-Browning" userId="3595951c-6db8-40c2-9ef3-7844efe92eaa" providerId="ADAL" clId="{5BDC547A-0986-4E33-BA91-60AC7529F88C}" dt="2024-09-30T13:23:48.030" v="309"/>
        <pc:sldMkLst>
          <pc:docMk/>
          <pc:sldMk cId="4262558223" sldId="306"/>
        </pc:sldMkLst>
      </pc:sldChg>
      <pc:sldChg chg="del">
        <pc:chgData name="Luke Evason-Browning" userId="3595951c-6db8-40c2-9ef3-7844efe92eaa" providerId="ADAL" clId="{5BDC547A-0986-4E33-BA91-60AC7529F88C}" dt="2024-09-30T11:34:59.934" v="110" actId="47"/>
        <pc:sldMkLst>
          <pc:docMk/>
          <pc:sldMk cId="1401018884" sldId="307"/>
        </pc:sldMkLst>
      </pc:sldChg>
      <pc:sldChg chg="addSp delSp modSp mod">
        <pc:chgData name="Luke Evason-Browning" userId="3595951c-6db8-40c2-9ef3-7844efe92eaa" providerId="ADAL" clId="{5BDC547A-0986-4E33-BA91-60AC7529F88C}" dt="2024-09-30T11:36:46.173" v="127" actId="1076"/>
        <pc:sldMkLst>
          <pc:docMk/>
          <pc:sldMk cId="4141580595" sldId="308"/>
        </pc:sldMkLst>
        <pc:spChg chg="del">
          <ac:chgData name="Luke Evason-Browning" userId="3595951c-6db8-40c2-9ef3-7844efe92eaa" providerId="ADAL" clId="{5BDC547A-0986-4E33-BA91-60AC7529F88C}" dt="2024-09-30T11:29:36.961" v="5" actId="478"/>
          <ac:spMkLst>
            <pc:docMk/>
            <pc:sldMk cId="4141580595" sldId="308"/>
            <ac:spMk id="2" creationId="{B5CC61E0-541B-51AD-1CFA-4D1C41C36091}"/>
          </ac:spMkLst>
        </pc:spChg>
        <pc:spChg chg="del">
          <ac:chgData name="Luke Evason-Browning" userId="3595951c-6db8-40c2-9ef3-7844efe92eaa" providerId="ADAL" clId="{5BDC547A-0986-4E33-BA91-60AC7529F88C}" dt="2024-09-30T11:29:36.209" v="4" actId="478"/>
          <ac:spMkLst>
            <pc:docMk/>
            <pc:sldMk cId="4141580595" sldId="308"/>
            <ac:spMk id="4" creationId="{75210A4E-6594-FE39-E80A-E88E3B211389}"/>
          </ac:spMkLst>
        </pc:spChg>
        <pc:spChg chg="mod">
          <ac:chgData name="Luke Evason-Browning" userId="3595951c-6db8-40c2-9ef3-7844efe92eaa" providerId="ADAL" clId="{5BDC547A-0986-4E33-BA91-60AC7529F88C}" dt="2024-09-30T11:29:42.430" v="6"/>
          <ac:spMkLst>
            <pc:docMk/>
            <pc:sldMk cId="4141580595" sldId="308"/>
            <ac:spMk id="5" creationId="{1ADA35E8-ADDE-0E39-658B-B0306C3C8D86}"/>
          </ac:spMkLst>
        </pc:spChg>
        <pc:spChg chg="mod">
          <ac:chgData name="Luke Evason-Browning" userId="3595951c-6db8-40c2-9ef3-7844efe92eaa" providerId="ADAL" clId="{5BDC547A-0986-4E33-BA91-60AC7529F88C}" dt="2024-09-30T11:29:42.430" v="6"/>
          <ac:spMkLst>
            <pc:docMk/>
            <pc:sldMk cId="4141580595" sldId="308"/>
            <ac:spMk id="6" creationId="{58279C0F-3A3A-0596-6CBF-6F7A1B5E6B8D}"/>
          </ac:spMkLst>
        </pc:spChg>
        <pc:spChg chg="mod ord">
          <ac:chgData name="Luke Evason-Browning" userId="3595951c-6db8-40c2-9ef3-7844efe92eaa" providerId="ADAL" clId="{5BDC547A-0986-4E33-BA91-60AC7529F88C}" dt="2024-09-30T11:32:17.395" v="30" actId="1076"/>
          <ac:spMkLst>
            <pc:docMk/>
            <pc:sldMk cId="4141580595" sldId="308"/>
            <ac:spMk id="18" creationId="{942C5DC8-7668-23AE-914D-5E73D7FED7B4}"/>
          </ac:spMkLst>
        </pc:spChg>
        <pc:spChg chg="mod">
          <ac:chgData name="Luke Evason-Browning" userId="3595951c-6db8-40c2-9ef3-7844efe92eaa" providerId="ADAL" clId="{5BDC547A-0986-4E33-BA91-60AC7529F88C}" dt="2024-09-30T11:30:43.331" v="12" actId="1076"/>
          <ac:spMkLst>
            <pc:docMk/>
            <pc:sldMk cId="4141580595" sldId="308"/>
            <ac:spMk id="45" creationId="{D84CACDE-7AA4-6EF0-974A-C3D36853976D}"/>
          </ac:spMkLst>
        </pc:spChg>
        <pc:spChg chg="mod">
          <ac:chgData name="Luke Evason-Browning" userId="3595951c-6db8-40c2-9ef3-7844efe92eaa" providerId="ADAL" clId="{5BDC547A-0986-4E33-BA91-60AC7529F88C}" dt="2024-09-30T11:30:56.868" v="14" actId="2711"/>
          <ac:spMkLst>
            <pc:docMk/>
            <pc:sldMk cId="4141580595" sldId="308"/>
            <ac:spMk id="46" creationId="{E3F7DB0F-4586-00E4-042A-B9D561C40C1F}"/>
          </ac:spMkLst>
        </pc:spChg>
        <pc:grpChg chg="add mod ord">
          <ac:chgData name="Luke Evason-Browning" userId="3595951c-6db8-40c2-9ef3-7844efe92eaa" providerId="ADAL" clId="{5BDC547A-0986-4E33-BA91-60AC7529F88C}" dt="2024-09-30T11:33:05.677" v="44" actId="1076"/>
          <ac:grpSpMkLst>
            <pc:docMk/>
            <pc:sldMk cId="4141580595" sldId="308"/>
            <ac:grpSpMk id="3" creationId="{280F00C7-521E-E4B7-83CA-FB4B20B5DC32}"/>
          </ac:grpSpMkLst>
        </pc:grpChg>
        <pc:picChg chg="mod">
          <ac:chgData name="Luke Evason-Browning" userId="3595951c-6db8-40c2-9ef3-7844efe92eaa" providerId="ADAL" clId="{5BDC547A-0986-4E33-BA91-60AC7529F88C}" dt="2024-09-30T11:36:46.173" v="127" actId="1076"/>
          <ac:picMkLst>
            <pc:docMk/>
            <pc:sldMk cId="4141580595" sldId="308"/>
            <ac:picMk id="7" creationId="{D48BF1B9-D54E-855D-D805-3CECBA9BC273}"/>
          </ac:picMkLst>
        </pc:picChg>
        <pc:picChg chg="add mod">
          <ac:chgData name="Luke Evason-Browning" userId="3595951c-6db8-40c2-9ef3-7844efe92eaa" providerId="ADAL" clId="{5BDC547A-0986-4E33-BA91-60AC7529F88C}" dt="2024-09-30T11:31:28.298" v="21"/>
          <ac:picMkLst>
            <pc:docMk/>
            <pc:sldMk cId="4141580595" sldId="308"/>
            <ac:picMk id="8" creationId="{2881A287-8425-CA68-17E9-33FF36941934}"/>
          </ac:picMkLst>
        </pc:picChg>
        <pc:picChg chg="mod">
          <ac:chgData name="Luke Evason-Browning" userId="3595951c-6db8-40c2-9ef3-7844efe92eaa" providerId="ADAL" clId="{5BDC547A-0986-4E33-BA91-60AC7529F88C}" dt="2024-09-30T11:33:15.931" v="47" actId="1076"/>
          <ac:picMkLst>
            <pc:docMk/>
            <pc:sldMk cId="4141580595" sldId="308"/>
            <ac:picMk id="9" creationId="{1661A294-2E83-2B6A-5A3E-E2F0F2B7BF7E}"/>
          </ac:picMkLst>
        </pc:picChg>
        <pc:picChg chg="mod">
          <ac:chgData name="Luke Evason-Browning" userId="3595951c-6db8-40c2-9ef3-7844efe92eaa" providerId="ADAL" clId="{5BDC547A-0986-4E33-BA91-60AC7529F88C}" dt="2024-09-30T11:33:01.495" v="42" actId="1076"/>
          <ac:picMkLst>
            <pc:docMk/>
            <pc:sldMk cId="4141580595" sldId="308"/>
            <ac:picMk id="50" creationId="{6333D565-737D-48F3-C779-79BF8DA7C631}"/>
          </ac:picMkLst>
        </pc:picChg>
      </pc:sldChg>
      <pc:sldChg chg="del">
        <pc:chgData name="Luke Evason-Browning" userId="3595951c-6db8-40c2-9ef3-7844efe92eaa" providerId="ADAL" clId="{5BDC547A-0986-4E33-BA91-60AC7529F88C}" dt="2024-09-30T11:35:26.368" v="115" actId="47"/>
        <pc:sldMkLst>
          <pc:docMk/>
          <pc:sldMk cId="1253930077" sldId="309"/>
        </pc:sldMkLst>
      </pc:sldChg>
      <pc:sldChg chg="del">
        <pc:chgData name="Luke Evason-Browning" userId="3595951c-6db8-40c2-9ef3-7844efe92eaa" providerId="ADAL" clId="{5BDC547A-0986-4E33-BA91-60AC7529F88C}" dt="2024-09-30T11:38:29.485" v="165" actId="47"/>
        <pc:sldMkLst>
          <pc:docMk/>
          <pc:sldMk cId="3191096882" sldId="310"/>
        </pc:sldMkLst>
      </pc:sldChg>
      <pc:sldChg chg="del">
        <pc:chgData name="Luke Evason-Browning" userId="3595951c-6db8-40c2-9ef3-7844efe92eaa" providerId="ADAL" clId="{5BDC547A-0986-4E33-BA91-60AC7529F88C}" dt="2024-09-30T11:39:37.770" v="201" actId="47"/>
        <pc:sldMkLst>
          <pc:docMk/>
          <pc:sldMk cId="1157274356" sldId="311"/>
        </pc:sldMkLst>
      </pc:sldChg>
      <pc:sldChg chg="del">
        <pc:chgData name="Luke Evason-Browning" userId="3595951c-6db8-40c2-9ef3-7844efe92eaa" providerId="ADAL" clId="{5BDC547A-0986-4E33-BA91-60AC7529F88C}" dt="2024-09-30T13:18:47.531" v="248" actId="47"/>
        <pc:sldMkLst>
          <pc:docMk/>
          <pc:sldMk cId="2819244330" sldId="313"/>
        </pc:sldMkLst>
      </pc:sldChg>
      <pc:sldChg chg="add del">
        <pc:chgData name="Luke Evason-Browning" userId="3595951c-6db8-40c2-9ef3-7844efe92eaa" providerId="ADAL" clId="{5BDC547A-0986-4E33-BA91-60AC7529F88C}" dt="2024-09-30T13:17:15.188" v="205" actId="47"/>
        <pc:sldMkLst>
          <pc:docMk/>
          <pc:sldMk cId="3646962800" sldId="314"/>
        </pc:sldMkLst>
      </pc:sldChg>
      <pc:sldChg chg="addSp delSp modSp mod">
        <pc:chgData name="Luke Evason-Browning" userId="3595951c-6db8-40c2-9ef3-7844efe92eaa" providerId="ADAL" clId="{5BDC547A-0986-4E33-BA91-60AC7529F88C}" dt="2024-09-30T13:24:04.266" v="313" actId="2711"/>
        <pc:sldMkLst>
          <pc:docMk/>
          <pc:sldMk cId="3097415815" sldId="316"/>
        </pc:sldMkLst>
        <pc:spChg chg="mod">
          <ac:chgData name="Luke Evason-Browning" userId="3595951c-6db8-40c2-9ef3-7844efe92eaa" providerId="ADAL" clId="{5BDC547A-0986-4E33-BA91-60AC7529F88C}" dt="2024-09-30T13:24:04.266" v="313" actId="2711"/>
          <ac:spMkLst>
            <pc:docMk/>
            <pc:sldMk cId="3097415815" sldId="316"/>
            <ac:spMk id="2" creationId="{77AF0937-D753-8321-6105-D2B579F52783}"/>
          </ac:spMkLst>
        </pc:spChg>
        <pc:spChg chg="add del">
          <ac:chgData name="Luke Evason-Browning" userId="3595951c-6db8-40c2-9ef3-7844efe92eaa" providerId="ADAL" clId="{5BDC547A-0986-4E33-BA91-60AC7529F88C}" dt="2024-09-30T13:23:00.277" v="300" actId="478"/>
          <ac:spMkLst>
            <pc:docMk/>
            <pc:sldMk cId="3097415815" sldId="316"/>
            <ac:spMk id="3" creationId="{A070F455-B078-1732-ABF8-1058635A2C54}"/>
          </ac:spMkLst>
        </pc:spChg>
        <pc:spChg chg="add del">
          <ac:chgData name="Luke Evason-Browning" userId="3595951c-6db8-40c2-9ef3-7844efe92eaa" providerId="ADAL" clId="{5BDC547A-0986-4E33-BA91-60AC7529F88C}" dt="2024-09-30T13:22:59.080" v="299" actId="478"/>
          <ac:spMkLst>
            <pc:docMk/>
            <pc:sldMk cId="3097415815" sldId="316"/>
            <ac:spMk id="4" creationId="{1AA4FFB1-7A93-1744-CA13-EAD8BEF002EC}"/>
          </ac:spMkLst>
        </pc:spChg>
        <pc:spChg chg="add del mod">
          <ac:chgData name="Luke Evason-Browning" userId="3595951c-6db8-40c2-9ef3-7844efe92eaa" providerId="ADAL" clId="{5BDC547A-0986-4E33-BA91-60AC7529F88C}" dt="2024-09-30T13:22:56.649" v="298" actId="478"/>
          <ac:spMkLst>
            <pc:docMk/>
            <pc:sldMk cId="3097415815" sldId="316"/>
            <ac:spMk id="5" creationId="{F7CE7605-F528-8DD8-F905-46E01334F035}"/>
          </ac:spMkLst>
        </pc:spChg>
        <pc:spChg chg="mod">
          <ac:chgData name="Luke Evason-Browning" userId="3595951c-6db8-40c2-9ef3-7844efe92eaa" providerId="ADAL" clId="{5BDC547A-0986-4E33-BA91-60AC7529F88C}" dt="2024-09-30T13:23:58.535" v="310" actId="2711"/>
          <ac:spMkLst>
            <pc:docMk/>
            <pc:sldMk cId="3097415815" sldId="316"/>
            <ac:spMk id="8" creationId="{030BC0B9-8C5E-690F-75D5-79753247810D}"/>
          </ac:spMkLst>
        </pc:spChg>
        <pc:spChg chg="mod">
          <ac:chgData name="Luke Evason-Browning" userId="3595951c-6db8-40c2-9ef3-7844efe92eaa" providerId="ADAL" clId="{5BDC547A-0986-4E33-BA91-60AC7529F88C}" dt="2024-09-30T13:22:45.214" v="292"/>
          <ac:spMkLst>
            <pc:docMk/>
            <pc:sldMk cId="3097415815" sldId="316"/>
            <ac:spMk id="9" creationId="{7644056F-7696-E3B6-B4B9-19605761C3D5}"/>
          </ac:spMkLst>
        </pc:spChg>
        <pc:spChg chg="mod">
          <ac:chgData name="Luke Evason-Browning" userId="3595951c-6db8-40c2-9ef3-7844efe92eaa" providerId="ADAL" clId="{5BDC547A-0986-4E33-BA91-60AC7529F88C}" dt="2024-09-30T13:22:45.214" v="292"/>
          <ac:spMkLst>
            <pc:docMk/>
            <pc:sldMk cId="3097415815" sldId="316"/>
            <ac:spMk id="10" creationId="{977075B1-7717-894C-EC1A-60041BA1ECC0}"/>
          </ac:spMkLst>
        </pc:spChg>
        <pc:spChg chg="mod">
          <ac:chgData name="Luke Evason-Browning" userId="3595951c-6db8-40c2-9ef3-7844efe92eaa" providerId="ADAL" clId="{5BDC547A-0986-4E33-BA91-60AC7529F88C}" dt="2024-09-30T13:23:14.476" v="305" actId="207"/>
          <ac:spMkLst>
            <pc:docMk/>
            <pc:sldMk cId="3097415815" sldId="316"/>
            <ac:spMk id="12" creationId="{6DC5A8F3-87C7-101A-F879-7B839B04AE50}"/>
          </ac:spMkLst>
        </pc:spChg>
        <pc:spChg chg="mod">
          <ac:chgData name="Luke Evason-Browning" userId="3595951c-6db8-40c2-9ef3-7844efe92eaa" providerId="ADAL" clId="{5BDC547A-0986-4E33-BA91-60AC7529F88C}" dt="2024-09-30T13:23:14.476" v="305" actId="207"/>
          <ac:spMkLst>
            <pc:docMk/>
            <pc:sldMk cId="3097415815" sldId="316"/>
            <ac:spMk id="13" creationId="{0F591C56-6B6F-231A-D414-DCFB5D850477}"/>
          </ac:spMkLst>
        </pc:spChg>
        <pc:spChg chg="mod">
          <ac:chgData name="Luke Evason-Browning" userId="3595951c-6db8-40c2-9ef3-7844efe92eaa" providerId="ADAL" clId="{5BDC547A-0986-4E33-BA91-60AC7529F88C}" dt="2024-09-30T13:22:51.580" v="296" actId="14100"/>
          <ac:spMkLst>
            <pc:docMk/>
            <pc:sldMk cId="3097415815" sldId="316"/>
            <ac:spMk id="16" creationId="{91E2873D-7A61-CC48-663E-48FDAACC575A}"/>
          </ac:spMkLst>
        </pc:spChg>
        <pc:grpChg chg="add mod">
          <ac:chgData name="Luke Evason-Browning" userId="3595951c-6db8-40c2-9ef3-7844efe92eaa" providerId="ADAL" clId="{5BDC547A-0986-4E33-BA91-60AC7529F88C}" dt="2024-09-30T13:22:45.214" v="292"/>
          <ac:grpSpMkLst>
            <pc:docMk/>
            <pc:sldMk cId="3097415815" sldId="316"/>
            <ac:grpSpMk id="6" creationId="{6BAF069F-3094-ACFA-E48E-ADE79D8EA46E}"/>
          </ac:grpSpMkLst>
        </pc:grpChg>
        <pc:grpChg chg="add mod">
          <ac:chgData name="Luke Evason-Browning" userId="3595951c-6db8-40c2-9ef3-7844efe92eaa" providerId="ADAL" clId="{5BDC547A-0986-4E33-BA91-60AC7529F88C}" dt="2024-09-30T13:23:14.476" v="305" actId="207"/>
          <ac:grpSpMkLst>
            <pc:docMk/>
            <pc:sldMk cId="3097415815" sldId="316"/>
            <ac:grpSpMk id="11" creationId="{88F916B3-3CA3-C7D6-E9BF-D7F106617B31}"/>
          </ac:grpSpMkLst>
        </pc:grpChg>
        <pc:picChg chg="add mod">
          <ac:chgData name="Luke Evason-Browning" userId="3595951c-6db8-40c2-9ef3-7844efe92eaa" providerId="ADAL" clId="{5BDC547A-0986-4E33-BA91-60AC7529F88C}" dt="2024-09-30T13:23:23.265" v="306"/>
          <ac:picMkLst>
            <pc:docMk/>
            <pc:sldMk cId="3097415815" sldId="316"/>
            <ac:picMk id="14" creationId="{7664D198-F29C-1862-7247-39D1821D4466}"/>
          </ac:picMkLst>
        </pc:picChg>
      </pc:sldChg>
      <pc:sldChg chg="addSp delSp modSp mod modTransition">
        <pc:chgData name="Luke Evason-Browning" userId="3595951c-6db8-40c2-9ef3-7844efe92eaa" providerId="ADAL" clId="{5BDC547A-0986-4E33-BA91-60AC7529F88C}" dt="2024-09-30T13:28:14.065" v="404" actId="207"/>
        <pc:sldMkLst>
          <pc:docMk/>
          <pc:sldMk cId="2592029245" sldId="317"/>
        </pc:sldMkLst>
        <pc:spChg chg="add mod">
          <ac:chgData name="Luke Evason-Browning" userId="3595951c-6db8-40c2-9ef3-7844efe92eaa" providerId="ADAL" clId="{5BDC547A-0986-4E33-BA91-60AC7529F88C}" dt="2024-09-30T13:27:17.518" v="379" actId="1035"/>
          <ac:spMkLst>
            <pc:docMk/>
            <pc:sldMk cId="2592029245" sldId="317"/>
            <ac:spMk id="2" creationId="{74C0B1A4-1EC3-8679-C0A4-0D8E5C83BD91}"/>
          </ac:spMkLst>
        </pc:spChg>
        <pc:spChg chg="mod">
          <ac:chgData name="Luke Evason-Browning" userId="3595951c-6db8-40c2-9ef3-7844efe92eaa" providerId="ADAL" clId="{5BDC547A-0986-4E33-BA91-60AC7529F88C}" dt="2024-09-30T13:25:46.132" v="332" actId="1076"/>
          <ac:spMkLst>
            <pc:docMk/>
            <pc:sldMk cId="2592029245" sldId="317"/>
            <ac:spMk id="3" creationId="{001A7E17-2842-3DD5-F226-10E8AF4D5AC4}"/>
          </ac:spMkLst>
        </pc:spChg>
        <pc:spChg chg="mod">
          <ac:chgData name="Luke Evason-Browning" userId="3595951c-6db8-40c2-9ef3-7844efe92eaa" providerId="ADAL" clId="{5BDC547A-0986-4E33-BA91-60AC7529F88C}" dt="2024-09-30T13:26:07.670" v="341" actId="1076"/>
          <ac:spMkLst>
            <pc:docMk/>
            <pc:sldMk cId="2592029245" sldId="317"/>
            <ac:spMk id="4" creationId="{29E25534-FC68-7A63-8305-F01FFC6B8B98}"/>
          </ac:spMkLst>
        </pc:spChg>
        <pc:spChg chg="add mod">
          <ac:chgData name="Luke Evason-Browning" userId="3595951c-6db8-40c2-9ef3-7844efe92eaa" providerId="ADAL" clId="{5BDC547A-0986-4E33-BA91-60AC7529F88C}" dt="2024-09-30T13:27:21.334" v="385" actId="1035"/>
          <ac:spMkLst>
            <pc:docMk/>
            <pc:sldMk cId="2592029245" sldId="317"/>
            <ac:spMk id="6" creationId="{DEDEC1AD-5051-726F-9ECB-18ECF5F0726D}"/>
          </ac:spMkLst>
        </pc:spChg>
        <pc:spChg chg="mod">
          <ac:chgData name="Luke Evason-Browning" userId="3595951c-6db8-40c2-9ef3-7844efe92eaa" providerId="ADAL" clId="{5BDC547A-0986-4E33-BA91-60AC7529F88C}" dt="2024-09-30T13:27:26.182" v="396" actId="1036"/>
          <ac:spMkLst>
            <pc:docMk/>
            <pc:sldMk cId="2592029245" sldId="317"/>
            <ac:spMk id="20" creationId="{7CE27430-6A73-C3F5-3859-229FA818F0FB}"/>
          </ac:spMkLst>
        </pc:spChg>
        <pc:spChg chg="del">
          <ac:chgData name="Luke Evason-Browning" userId="3595951c-6db8-40c2-9ef3-7844efe92eaa" providerId="ADAL" clId="{5BDC547A-0986-4E33-BA91-60AC7529F88C}" dt="2024-09-30T13:24:26.664" v="317" actId="478"/>
          <ac:spMkLst>
            <pc:docMk/>
            <pc:sldMk cId="2592029245" sldId="317"/>
            <ac:spMk id="21" creationId="{93B04629-37D1-F708-B5A9-74987DD6953D}"/>
          </ac:spMkLst>
        </pc:spChg>
        <pc:spChg chg="mod">
          <ac:chgData name="Luke Evason-Browning" userId="3595951c-6db8-40c2-9ef3-7844efe92eaa" providerId="ADAL" clId="{5BDC547A-0986-4E33-BA91-60AC7529F88C}" dt="2024-09-30T13:26:31.765" v="360" actId="1037"/>
          <ac:spMkLst>
            <pc:docMk/>
            <pc:sldMk cId="2592029245" sldId="317"/>
            <ac:spMk id="22" creationId="{20016953-7C81-F667-8A75-84971E4B04EA}"/>
          </ac:spMkLst>
        </pc:spChg>
        <pc:spChg chg="mod">
          <ac:chgData name="Luke Evason-Browning" userId="3595951c-6db8-40c2-9ef3-7844efe92eaa" providerId="ADAL" clId="{5BDC547A-0986-4E33-BA91-60AC7529F88C}" dt="2024-09-30T13:28:14.065" v="404" actId="207"/>
          <ac:spMkLst>
            <pc:docMk/>
            <pc:sldMk cId="2592029245" sldId="317"/>
            <ac:spMk id="23" creationId="{6B65FF66-528A-1920-9591-A2A38A41BF14}"/>
          </ac:spMkLst>
        </pc:spChg>
        <pc:spChg chg="add del mod">
          <ac:chgData name="Luke Evason-Browning" userId="3595951c-6db8-40c2-9ef3-7844efe92eaa" providerId="ADAL" clId="{5BDC547A-0986-4E33-BA91-60AC7529F88C}" dt="2024-09-30T13:24:30.120" v="319" actId="478"/>
          <ac:spMkLst>
            <pc:docMk/>
            <pc:sldMk cId="2592029245" sldId="317"/>
            <ac:spMk id="24" creationId="{809B091F-E0D8-1169-B563-B72C6FD039A3}"/>
          </ac:spMkLst>
        </pc:spChg>
        <pc:spChg chg="del mod">
          <ac:chgData name="Luke Evason-Browning" userId="3595951c-6db8-40c2-9ef3-7844efe92eaa" providerId="ADAL" clId="{5BDC547A-0986-4E33-BA91-60AC7529F88C}" dt="2024-09-30T13:25:03.896" v="323" actId="478"/>
          <ac:spMkLst>
            <pc:docMk/>
            <pc:sldMk cId="2592029245" sldId="317"/>
            <ac:spMk id="29" creationId="{6316613D-B556-5A2E-D186-3E49EAA80128}"/>
          </ac:spMkLst>
        </pc:spChg>
        <pc:picChg chg="add mod">
          <ac:chgData name="Luke Evason-Browning" userId="3595951c-6db8-40c2-9ef3-7844efe92eaa" providerId="ADAL" clId="{5BDC547A-0986-4E33-BA91-60AC7529F88C}" dt="2024-09-30T13:24:44.734" v="320"/>
          <ac:picMkLst>
            <pc:docMk/>
            <pc:sldMk cId="2592029245" sldId="317"/>
            <ac:picMk id="5" creationId="{A002AC82-17C4-95D4-94BB-5A106AF89D84}"/>
          </ac:picMkLst>
        </pc:picChg>
      </pc:sldChg>
      <pc:sldChg chg="add del">
        <pc:chgData name="Luke Evason-Browning" userId="3595951c-6db8-40c2-9ef3-7844efe92eaa" providerId="ADAL" clId="{5BDC547A-0986-4E33-BA91-60AC7529F88C}" dt="2024-09-30T13:29:14.579" v="413" actId="47"/>
        <pc:sldMkLst>
          <pc:docMk/>
          <pc:sldMk cId="1361232491" sldId="318"/>
        </pc:sldMkLst>
      </pc:sldChg>
      <pc:sldChg chg="del">
        <pc:chgData name="Luke Evason-Browning" userId="3595951c-6db8-40c2-9ef3-7844efe92eaa" providerId="ADAL" clId="{5BDC547A-0986-4E33-BA91-60AC7529F88C}" dt="2024-09-30T13:30:00.645" v="422" actId="47"/>
        <pc:sldMkLst>
          <pc:docMk/>
          <pc:sldMk cId="3272553537" sldId="319"/>
        </pc:sldMkLst>
      </pc:sldChg>
      <pc:sldChg chg="del">
        <pc:chgData name="Luke Evason-Browning" userId="3595951c-6db8-40c2-9ef3-7844efe92eaa" providerId="ADAL" clId="{5BDC547A-0986-4E33-BA91-60AC7529F88C}" dt="2024-09-30T13:31:05.622" v="474" actId="47"/>
        <pc:sldMkLst>
          <pc:docMk/>
          <pc:sldMk cId="1145923304" sldId="320"/>
        </pc:sldMkLst>
      </pc:sldChg>
      <pc:sldChg chg="del">
        <pc:chgData name="Luke Evason-Browning" userId="3595951c-6db8-40c2-9ef3-7844efe92eaa" providerId="ADAL" clId="{5BDC547A-0986-4E33-BA91-60AC7529F88C}" dt="2024-09-30T13:31:37.856" v="482" actId="47"/>
        <pc:sldMkLst>
          <pc:docMk/>
          <pc:sldMk cId="2635239847" sldId="321"/>
        </pc:sldMkLst>
      </pc:sldChg>
      <pc:sldChg chg="del">
        <pc:chgData name="Luke Evason-Browning" userId="3595951c-6db8-40c2-9ef3-7844efe92eaa" providerId="ADAL" clId="{5BDC547A-0986-4E33-BA91-60AC7529F88C}" dt="2024-09-30T13:32:11.805" v="493" actId="47"/>
        <pc:sldMkLst>
          <pc:docMk/>
          <pc:sldMk cId="2842451239" sldId="322"/>
        </pc:sldMkLst>
      </pc:sldChg>
      <pc:sldChg chg="add ord">
        <pc:chgData name="Luke Evason-Browning" userId="3595951c-6db8-40c2-9ef3-7844efe92eaa" providerId="ADAL" clId="{5BDC547A-0986-4E33-BA91-60AC7529F88C}" dt="2024-09-30T11:28:56.486" v="2"/>
        <pc:sldMkLst>
          <pc:docMk/>
          <pc:sldMk cId="3988476227" sldId="323"/>
        </pc:sldMkLst>
      </pc:sldChg>
      <pc:sldChg chg="addSp delSp modSp add del mod">
        <pc:chgData name="Luke Evason-Browning" userId="3595951c-6db8-40c2-9ef3-7844efe92eaa" providerId="ADAL" clId="{5BDC547A-0986-4E33-BA91-60AC7529F88C}" dt="2024-09-30T11:34:58.277" v="109" actId="113"/>
        <pc:sldMkLst>
          <pc:docMk/>
          <pc:sldMk cId="3007847427" sldId="324"/>
        </pc:sldMkLst>
        <pc:spChg chg="mod">
          <ac:chgData name="Luke Evason-Browning" userId="3595951c-6db8-40c2-9ef3-7844efe92eaa" providerId="ADAL" clId="{5BDC547A-0986-4E33-BA91-60AC7529F88C}" dt="2024-09-30T11:34:24.310" v="90" actId="1037"/>
          <ac:spMkLst>
            <pc:docMk/>
            <pc:sldMk cId="3007847427" sldId="324"/>
            <ac:spMk id="2" creationId="{03D07D97-14E8-3A37-7448-611F7DEFDDB8}"/>
          </ac:spMkLst>
        </pc:spChg>
        <pc:spChg chg="mod">
          <ac:chgData name="Luke Evason-Browning" userId="3595951c-6db8-40c2-9ef3-7844efe92eaa" providerId="ADAL" clId="{5BDC547A-0986-4E33-BA91-60AC7529F88C}" dt="2024-09-30T11:34:20.734" v="65" actId="20577"/>
          <ac:spMkLst>
            <pc:docMk/>
            <pc:sldMk cId="3007847427" sldId="324"/>
            <ac:spMk id="3" creationId="{6CB80489-8E1F-8AD0-612D-32B44909BE1D}"/>
          </ac:spMkLst>
        </pc:spChg>
        <pc:spChg chg="del">
          <ac:chgData name="Luke Evason-Browning" userId="3595951c-6db8-40c2-9ef3-7844efe92eaa" providerId="ADAL" clId="{5BDC547A-0986-4E33-BA91-60AC7529F88C}" dt="2024-09-30T11:34:30.613" v="91" actId="478"/>
          <ac:spMkLst>
            <pc:docMk/>
            <pc:sldMk cId="3007847427" sldId="324"/>
            <ac:spMk id="4" creationId="{CB004C31-3F96-8F2A-4CF6-CB5E83AE2222}"/>
          </ac:spMkLst>
        </pc:spChg>
        <pc:spChg chg="add mod">
          <ac:chgData name="Luke Evason-Browning" userId="3595951c-6db8-40c2-9ef3-7844efe92eaa" providerId="ADAL" clId="{5BDC547A-0986-4E33-BA91-60AC7529F88C}" dt="2024-09-30T11:34:58.277" v="109" actId="113"/>
          <ac:spMkLst>
            <pc:docMk/>
            <pc:sldMk cId="3007847427" sldId="324"/>
            <ac:spMk id="13" creationId="{27710046-575A-2F4F-036B-E55F976FAA3F}"/>
          </ac:spMkLst>
        </pc:spChg>
      </pc:sldChg>
      <pc:sldChg chg="modSp add mod">
        <pc:chgData name="Luke Evason-Browning" userId="3595951c-6db8-40c2-9ef3-7844efe92eaa" providerId="ADAL" clId="{5BDC547A-0986-4E33-BA91-60AC7529F88C}" dt="2024-09-30T11:35:19.630" v="114" actId="207"/>
        <pc:sldMkLst>
          <pc:docMk/>
          <pc:sldMk cId="2335162119" sldId="325"/>
        </pc:sldMkLst>
        <pc:spChg chg="mod">
          <ac:chgData name="Luke Evason-Browning" userId="3595951c-6db8-40c2-9ef3-7844efe92eaa" providerId="ADAL" clId="{5BDC547A-0986-4E33-BA91-60AC7529F88C}" dt="2024-09-30T11:35:14.541" v="112" actId="207"/>
          <ac:spMkLst>
            <pc:docMk/>
            <pc:sldMk cId="2335162119" sldId="325"/>
            <ac:spMk id="2" creationId="{03D07D97-14E8-3A37-7448-611F7DEFDDB8}"/>
          </ac:spMkLst>
        </pc:spChg>
        <pc:spChg chg="mod">
          <ac:chgData name="Luke Evason-Browning" userId="3595951c-6db8-40c2-9ef3-7844efe92eaa" providerId="ADAL" clId="{5BDC547A-0986-4E33-BA91-60AC7529F88C}" dt="2024-09-30T11:35:17.810" v="113" actId="207"/>
          <ac:spMkLst>
            <pc:docMk/>
            <pc:sldMk cId="2335162119" sldId="325"/>
            <ac:spMk id="6" creationId="{C42D8EE0-1A74-078C-4C93-0F0C599CA81A}"/>
          </ac:spMkLst>
        </pc:spChg>
        <pc:spChg chg="mod">
          <ac:chgData name="Luke Evason-Browning" userId="3595951c-6db8-40c2-9ef3-7844efe92eaa" providerId="ADAL" clId="{5BDC547A-0986-4E33-BA91-60AC7529F88C}" dt="2024-09-30T11:35:17.810" v="113" actId="207"/>
          <ac:spMkLst>
            <pc:docMk/>
            <pc:sldMk cId="2335162119" sldId="325"/>
            <ac:spMk id="7" creationId="{7A31E084-44B0-696A-F33B-093194B17F08}"/>
          </ac:spMkLst>
        </pc:spChg>
        <pc:spChg chg="mod">
          <ac:chgData name="Luke Evason-Browning" userId="3595951c-6db8-40c2-9ef3-7844efe92eaa" providerId="ADAL" clId="{5BDC547A-0986-4E33-BA91-60AC7529F88C}" dt="2024-09-30T11:35:19.630" v="114" actId="207"/>
          <ac:spMkLst>
            <pc:docMk/>
            <pc:sldMk cId="2335162119" sldId="325"/>
            <ac:spMk id="9" creationId="{E9B8D47F-1B28-9C7F-141C-2290E6A8E909}"/>
          </ac:spMkLst>
        </pc:spChg>
        <pc:spChg chg="mod">
          <ac:chgData name="Luke Evason-Browning" userId="3595951c-6db8-40c2-9ef3-7844efe92eaa" providerId="ADAL" clId="{5BDC547A-0986-4E33-BA91-60AC7529F88C}" dt="2024-09-30T11:35:19.630" v="114" actId="207"/>
          <ac:spMkLst>
            <pc:docMk/>
            <pc:sldMk cId="2335162119" sldId="325"/>
            <ac:spMk id="10" creationId="{5CBF4072-8382-5A09-FED5-F4C70382D3F8}"/>
          </ac:spMkLst>
        </pc:spChg>
        <pc:grpChg chg="mod">
          <ac:chgData name="Luke Evason-Browning" userId="3595951c-6db8-40c2-9ef3-7844efe92eaa" providerId="ADAL" clId="{5BDC547A-0986-4E33-BA91-60AC7529F88C}" dt="2024-09-30T11:35:17.810" v="113" actId="207"/>
          <ac:grpSpMkLst>
            <pc:docMk/>
            <pc:sldMk cId="2335162119" sldId="325"/>
            <ac:grpSpMk id="5" creationId="{9A18A9E7-8811-AC47-7A4C-FD958871979E}"/>
          </ac:grpSpMkLst>
        </pc:grpChg>
        <pc:grpChg chg="mod">
          <ac:chgData name="Luke Evason-Browning" userId="3595951c-6db8-40c2-9ef3-7844efe92eaa" providerId="ADAL" clId="{5BDC547A-0986-4E33-BA91-60AC7529F88C}" dt="2024-09-30T11:35:19.630" v="114" actId="207"/>
          <ac:grpSpMkLst>
            <pc:docMk/>
            <pc:sldMk cId="2335162119" sldId="325"/>
            <ac:grpSpMk id="8" creationId="{C51A203F-71FC-32E6-61E1-96801DD29FA7}"/>
          </ac:grpSpMkLst>
        </pc:grpChg>
      </pc:sldChg>
      <pc:sldChg chg="addSp delSp modSp add mod setBg">
        <pc:chgData name="Luke Evason-Browning" userId="3595951c-6db8-40c2-9ef3-7844efe92eaa" providerId="ADAL" clId="{5BDC547A-0986-4E33-BA91-60AC7529F88C}" dt="2024-09-30T11:38:25.005" v="163" actId="207"/>
        <pc:sldMkLst>
          <pc:docMk/>
          <pc:sldMk cId="2320342018" sldId="326"/>
        </pc:sldMkLst>
        <pc:spChg chg="mod">
          <ac:chgData name="Luke Evason-Browning" userId="3595951c-6db8-40c2-9ef3-7844efe92eaa" providerId="ADAL" clId="{5BDC547A-0986-4E33-BA91-60AC7529F88C}" dt="2024-09-30T11:38:25.005" v="163" actId="207"/>
          <ac:spMkLst>
            <pc:docMk/>
            <pc:sldMk cId="2320342018" sldId="326"/>
            <ac:spMk id="18" creationId="{942C5DC8-7668-23AE-914D-5E73D7FED7B4}"/>
          </ac:spMkLst>
        </pc:spChg>
        <pc:spChg chg="mod">
          <ac:chgData name="Luke Evason-Browning" userId="3595951c-6db8-40c2-9ef3-7844efe92eaa" providerId="ADAL" clId="{5BDC547A-0986-4E33-BA91-60AC7529F88C}" dt="2024-09-30T11:37:38.475" v="138" actId="14100"/>
          <ac:spMkLst>
            <pc:docMk/>
            <pc:sldMk cId="2320342018" sldId="326"/>
            <ac:spMk id="45" creationId="{D84CACDE-7AA4-6EF0-974A-C3D36853976D}"/>
          </ac:spMkLst>
        </pc:spChg>
        <pc:spChg chg="mod">
          <ac:chgData name="Luke Evason-Browning" userId="3595951c-6db8-40c2-9ef3-7844efe92eaa" providerId="ADAL" clId="{5BDC547A-0986-4E33-BA91-60AC7529F88C}" dt="2024-09-30T11:37:40.932" v="142" actId="1035"/>
          <ac:spMkLst>
            <pc:docMk/>
            <pc:sldMk cId="2320342018" sldId="326"/>
            <ac:spMk id="46" creationId="{E3F7DB0F-4586-00E4-042A-B9D561C40C1F}"/>
          </ac:spMkLst>
        </pc:spChg>
        <pc:picChg chg="add mod">
          <ac:chgData name="Luke Evason-Browning" userId="3595951c-6db8-40c2-9ef3-7844efe92eaa" providerId="ADAL" clId="{5BDC547A-0986-4E33-BA91-60AC7529F88C}" dt="2024-09-30T11:38:11.066" v="153" actId="1037"/>
          <ac:picMkLst>
            <pc:docMk/>
            <pc:sldMk cId="2320342018" sldId="326"/>
            <ac:picMk id="2" creationId="{2265E275-C96A-0E48-CA52-A0CE6EC53C0B}"/>
          </ac:picMkLst>
        </pc:picChg>
        <pc:picChg chg="del">
          <ac:chgData name="Luke Evason-Browning" userId="3595951c-6db8-40c2-9ef3-7844efe92eaa" providerId="ADAL" clId="{5BDC547A-0986-4E33-BA91-60AC7529F88C}" dt="2024-09-30T11:37:49.658" v="143" actId="478"/>
          <ac:picMkLst>
            <pc:docMk/>
            <pc:sldMk cId="2320342018" sldId="326"/>
            <ac:picMk id="7" creationId="{D48BF1B9-D54E-855D-D805-3CECBA9BC273}"/>
          </ac:picMkLst>
        </pc:picChg>
        <pc:picChg chg="mod">
          <ac:chgData name="Luke Evason-Browning" userId="3595951c-6db8-40c2-9ef3-7844efe92eaa" providerId="ADAL" clId="{5BDC547A-0986-4E33-BA91-60AC7529F88C}" dt="2024-09-30T11:38:13.486" v="161" actId="1038"/>
          <ac:picMkLst>
            <pc:docMk/>
            <pc:sldMk cId="2320342018" sldId="326"/>
            <ac:picMk id="9" creationId="{1661A294-2E83-2B6A-5A3E-E2F0F2B7BF7E}"/>
          </ac:picMkLst>
        </pc:picChg>
      </pc:sldChg>
      <pc:sldChg chg="addSp delSp modSp add mod">
        <pc:chgData name="Luke Evason-Browning" userId="3595951c-6db8-40c2-9ef3-7844efe92eaa" providerId="ADAL" clId="{5BDC547A-0986-4E33-BA91-60AC7529F88C}" dt="2024-09-30T11:39:35.592" v="200" actId="207"/>
        <pc:sldMkLst>
          <pc:docMk/>
          <pc:sldMk cId="5068898" sldId="327"/>
        </pc:sldMkLst>
        <pc:spChg chg="mod">
          <ac:chgData name="Luke Evason-Browning" userId="3595951c-6db8-40c2-9ef3-7844efe92eaa" providerId="ADAL" clId="{5BDC547A-0986-4E33-BA91-60AC7529F88C}" dt="2024-09-30T11:39:35.592" v="200" actId="207"/>
          <ac:spMkLst>
            <pc:docMk/>
            <pc:sldMk cId="5068898" sldId="327"/>
            <ac:spMk id="18" creationId="{942C5DC8-7668-23AE-914D-5E73D7FED7B4}"/>
          </ac:spMkLst>
        </pc:spChg>
        <pc:spChg chg="mod">
          <ac:chgData name="Luke Evason-Browning" userId="3595951c-6db8-40c2-9ef3-7844efe92eaa" providerId="ADAL" clId="{5BDC547A-0986-4E33-BA91-60AC7529F88C}" dt="2024-09-30T11:39:00.031" v="184" actId="255"/>
          <ac:spMkLst>
            <pc:docMk/>
            <pc:sldMk cId="5068898" sldId="327"/>
            <ac:spMk id="46" creationId="{E3F7DB0F-4586-00E4-042A-B9D561C40C1F}"/>
          </ac:spMkLst>
        </pc:spChg>
        <pc:picChg chg="del">
          <ac:chgData name="Luke Evason-Browning" userId="3595951c-6db8-40c2-9ef3-7844efe92eaa" providerId="ADAL" clId="{5BDC547A-0986-4E33-BA91-60AC7529F88C}" dt="2024-09-30T11:39:06.270" v="185" actId="478"/>
          <ac:picMkLst>
            <pc:docMk/>
            <pc:sldMk cId="5068898" sldId="327"/>
            <ac:picMk id="2" creationId="{2265E275-C96A-0E48-CA52-A0CE6EC53C0B}"/>
          </ac:picMkLst>
        </pc:picChg>
        <pc:picChg chg="add mod">
          <ac:chgData name="Luke Evason-Browning" userId="3595951c-6db8-40c2-9ef3-7844efe92eaa" providerId="ADAL" clId="{5BDC547A-0986-4E33-BA91-60AC7529F88C}" dt="2024-09-30T11:39:23.915" v="198" actId="1035"/>
          <ac:picMkLst>
            <pc:docMk/>
            <pc:sldMk cId="5068898" sldId="327"/>
            <ac:picMk id="4" creationId="{5F6971B5-EC0F-033E-43D9-3FFEFBCC5556}"/>
          </ac:picMkLst>
        </pc:picChg>
      </pc:sldChg>
      <pc:sldChg chg="modSp add mod">
        <pc:chgData name="Luke Evason-Browning" userId="3595951c-6db8-40c2-9ef3-7844efe92eaa" providerId="ADAL" clId="{5BDC547A-0986-4E33-BA91-60AC7529F88C}" dt="2024-09-30T13:26:59.971" v="373" actId="1035"/>
        <pc:sldMkLst>
          <pc:docMk/>
          <pc:sldMk cId="3205217926" sldId="4555"/>
        </pc:sldMkLst>
        <pc:spChg chg="mod">
          <ac:chgData name="Luke Evason-Browning" userId="3595951c-6db8-40c2-9ef3-7844efe92eaa" providerId="ADAL" clId="{5BDC547A-0986-4E33-BA91-60AC7529F88C}" dt="2024-09-30T13:18:52.151" v="249" actId="113"/>
          <ac:spMkLst>
            <pc:docMk/>
            <pc:sldMk cId="3205217926" sldId="4555"/>
            <ac:spMk id="3" creationId="{469927C3-0A97-7CF6-EACD-50426BCFF247}"/>
          </ac:spMkLst>
        </pc:spChg>
        <pc:spChg chg="mod">
          <ac:chgData name="Luke Evason-Browning" userId="3595951c-6db8-40c2-9ef3-7844efe92eaa" providerId="ADAL" clId="{5BDC547A-0986-4E33-BA91-60AC7529F88C}" dt="2024-09-30T13:26:59.971" v="373" actId="1035"/>
          <ac:spMkLst>
            <pc:docMk/>
            <pc:sldMk cId="3205217926" sldId="4555"/>
            <ac:spMk id="4" creationId="{16516667-3010-724E-8C23-17C753FAD772}"/>
          </ac:spMkLst>
        </pc:spChg>
      </pc:sldChg>
      <pc:sldChg chg="addSp delSp modSp add mod">
        <pc:chgData name="Luke Evason-Browning" userId="3595951c-6db8-40c2-9ef3-7844efe92eaa" providerId="ADAL" clId="{5BDC547A-0986-4E33-BA91-60AC7529F88C}" dt="2024-09-30T13:27:02.917" v="376" actId="1035"/>
        <pc:sldMkLst>
          <pc:docMk/>
          <pc:sldMk cId="460210642" sldId="4556"/>
        </pc:sldMkLst>
        <pc:spChg chg="add del mod">
          <ac:chgData name="Luke Evason-Browning" userId="3595951c-6db8-40c2-9ef3-7844efe92eaa" providerId="ADAL" clId="{5BDC547A-0986-4E33-BA91-60AC7529F88C}" dt="2024-09-30T13:18:10.655" v="208" actId="478"/>
          <ac:spMkLst>
            <pc:docMk/>
            <pc:sldMk cId="460210642" sldId="4556"/>
            <ac:spMk id="2" creationId="{620F3FC5-0C8C-CEB0-3EF8-CF2E5516C974}"/>
          </ac:spMkLst>
        </pc:spChg>
        <pc:spChg chg="add mod">
          <ac:chgData name="Luke Evason-Browning" userId="3595951c-6db8-40c2-9ef3-7844efe92eaa" providerId="ADAL" clId="{5BDC547A-0986-4E33-BA91-60AC7529F88C}" dt="2024-09-30T13:27:02.917" v="376" actId="1035"/>
          <ac:spMkLst>
            <pc:docMk/>
            <pc:sldMk cId="460210642" sldId="4556"/>
            <ac:spMk id="3" creationId="{B89EF3E9-EB66-6B28-0555-5789B08C4C86}"/>
          </ac:spMkLst>
        </pc:spChg>
        <pc:spChg chg="del">
          <ac:chgData name="Luke Evason-Browning" userId="3595951c-6db8-40c2-9ef3-7844efe92eaa" providerId="ADAL" clId="{5BDC547A-0986-4E33-BA91-60AC7529F88C}" dt="2024-09-30T13:18:11.872" v="209" actId="478"/>
          <ac:spMkLst>
            <pc:docMk/>
            <pc:sldMk cId="460210642" sldId="4556"/>
            <ac:spMk id="4" creationId="{16516667-3010-724E-8C23-17C753FAD772}"/>
          </ac:spMkLst>
        </pc:spChg>
        <pc:spChg chg="add mod">
          <ac:chgData name="Luke Evason-Browning" userId="3595951c-6db8-40c2-9ef3-7844efe92eaa" providerId="ADAL" clId="{5BDC547A-0986-4E33-BA91-60AC7529F88C}" dt="2024-09-30T13:18:38.050" v="247" actId="2711"/>
          <ac:spMkLst>
            <pc:docMk/>
            <pc:sldMk cId="460210642" sldId="4556"/>
            <ac:spMk id="5" creationId="{E60B9B84-5375-4F79-5720-AF1319BE782A}"/>
          </ac:spMkLst>
        </pc:spChg>
        <pc:spChg chg="del">
          <ac:chgData name="Luke Evason-Browning" userId="3595951c-6db8-40c2-9ef3-7844efe92eaa" providerId="ADAL" clId="{5BDC547A-0986-4E33-BA91-60AC7529F88C}" dt="2024-09-30T13:18:30.264" v="244" actId="478"/>
          <ac:spMkLst>
            <pc:docMk/>
            <pc:sldMk cId="460210642" sldId="4556"/>
            <ac:spMk id="31" creationId="{BFA0ECED-AD28-0D43-8A7E-1D5BCA8212AC}"/>
          </ac:spMkLst>
        </pc:spChg>
      </pc:sldChg>
      <pc:sldChg chg="addSp delSp modSp add mod">
        <pc:chgData name="Luke Evason-Browning" userId="3595951c-6db8-40c2-9ef3-7844efe92eaa" providerId="ADAL" clId="{5BDC547A-0986-4E33-BA91-60AC7529F88C}" dt="2024-09-30T13:29:12.549" v="411" actId="207"/>
        <pc:sldMkLst>
          <pc:docMk/>
          <pc:sldMk cId="383043352" sldId="4557"/>
        </pc:sldMkLst>
        <pc:spChg chg="mod">
          <ac:chgData name="Luke Evason-Browning" userId="3595951c-6db8-40c2-9ef3-7844efe92eaa" providerId="ADAL" clId="{5BDC547A-0986-4E33-BA91-60AC7529F88C}" dt="2024-09-30T13:29:12.549" v="411" actId="207"/>
          <ac:spMkLst>
            <pc:docMk/>
            <pc:sldMk cId="383043352" sldId="4557"/>
            <ac:spMk id="2" creationId="{74C0B1A4-1EC3-8679-C0A4-0D8E5C83BD91}"/>
          </ac:spMkLst>
        </pc:spChg>
        <pc:spChg chg="mod">
          <ac:chgData name="Luke Evason-Browning" userId="3595951c-6db8-40c2-9ef3-7844efe92eaa" providerId="ADAL" clId="{5BDC547A-0986-4E33-BA91-60AC7529F88C}" dt="2024-09-30T13:29:12.266" v="410" actId="207"/>
          <ac:spMkLst>
            <pc:docMk/>
            <pc:sldMk cId="383043352" sldId="4557"/>
            <ac:spMk id="4" creationId="{29E25534-FC68-7A63-8305-F01FFC6B8B98}"/>
          </ac:spMkLst>
        </pc:spChg>
        <pc:spChg chg="add mod">
          <ac:chgData name="Luke Evason-Browning" userId="3595951c-6db8-40c2-9ef3-7844efe92eaa" providerId="ADAL" clId="{5BDC547A-0986-4E33-BA91-60AC7529F88C}" dt="2024-09-30T13:28:19.850" v="405" actId="2711"/>
          <ac:spMkLst>
            <pc:docMk/>
            <pc:sldMk cId="383043352" sldId="4557"/>
            <ac:spMk id="7" creationId="{FE640B6C-AFAF-792F-FF97-7071500AA5E5}"/>
          </ac:spMkLst>
        </pc:spChg>
        <pc:spChg chg="mod">
          <ac:chgData name="Luke Evason-Browning" userId="3595951c-6db8-40c2-9ef3-7844efe92eaa" providerId="ADAL" clId="{5BDC547A-0986-4E33-BA91-60AC7529F88C}" dt="2024-09-30T13:27:49.687" v="399" actId="20577"/>
          <ac:spMkLst>
            <pc:docMk/>
            <pc:sldMk cId="383043352" sldId="4557"/>
            <ac:spMk id="20" creationId="{7CE27430-6A73-C3F5-3859-229FA818F0FB}"/>
          </ac:spMkLst>
        </pc:spChg>
        <pc:spChg chg="mod">
          <ac:chgData name="Luke Evason-Browning" userId="3595951c-6db8-40c2-9ef3-7844efe92eaa" providerId="ADAL" clId="{5BDC547A-0986-4E33-BA91-60AC7529F88C}" dt="2024-09-30T13:28:24.377" v="406" actId="2711"/>
          <ac:spMkLst>
            <pc:docMk/>
            <pc:sldMk cId="383043352" sldId="4557"/>
            <ac:spMk id="22" creationId="{20016953-7C81-F667-8A75-84971E4B04EA}"/>
          </ac:spMkLst>
        </pc:spChg>
        <pc:spChg chg="del">
          <ac:chgData name="Luke Evason-Browning" userId="3595951c-6db8-40c2-9ef3-7844efe92eaa" providerId="ADAL" clId="{5BDC547A-0986-4E33-BA91-60AC7529F88C}" dt="2024-09-30T13:28:08.584" v="402" actId="478"/>
          <ac:spMkLst>
            <pc:docMk/>
            <pc:sldMk cId="383043352" sldId="4557"/>
            <ac:spMk id="23" creationId="{6B65FF66-528A-1920-9591-A2A38A41BF14}"/>
          </ac:spMkLst>
        </pc:spChg>
      </pc:sldChg>
      <pc:sldChg chg="addSp delSp modSp add mod">
        <pc:chgData name="Luke Evason-Browning" userId="3595951c-6db8-40c2-9ef3-7844efe92eaa" providerId="ADAL" clId="{5BDC547A-0986-4E33-BA91-60AC7529F88C}" dt="2024-09-30T13:30:42.949" v="461" actId="1036"/>
        <pc:sldMkLst>
          <pc:docMk/>
          <pc:sldMk cId="4151010950" sldId="4558"/>
        </pc:sldMkLst>
        <pc:spChg chg="del">
          <ac:chgData name="Luke Evason-Browning" userId="3595951c-6db8-40c2-9ef3-7844efe92eaa" providerId="ADAL" clId="{5BDC547A-0986-4E33-BA91-60AC7529F88C}" dt="2024-09-30T13:29:53.686" v="419" actId="478"/>
          <ac:spMkLst>
            <pc:docMk/>
            <pc:sldMk cId="4151010950" sldId="4558"/>
            <ac:spMk id="7" creationId="{FE640B6C-AFAF-792F-FF97-7071500AA5E5}"/>
          </ac:spMkLst>
        </pc:spChg>
        <pc:spChg chg="add mod">
          <ac:chgData name="Luke Evason-Browning" userId="3595951c-6db8-40c2-9ef3-7844efe92eaa" providerId="ADAL" clId="{5BDC547A-0986-4E33-BA91-60AC7529F88C}" dt="2024-09-30T13:29:57.947" v="421" actId="2711"/>
          <ac:spMkLst>
            <pc:docMk/>
            <pc:sldMk cId="4151010950" sldId="4558"/>
            <ac:spMk id="8" creationId="{93161DBF-86BE-C0A2-502B-46750617B43B}"/>
          </ac:spMkLst>
        </pc:spChg>
        <pc:spChg chg="mod">
          <ac:chgData name="Luke Evason-Browning" userId="3595951c-6db8-40c2-9ef3-7844efe92eaa" providerId="ADAL" clId="{5BDC547A-0986-4E33-BA91-60AC7529F88C}" dt="2024-09-30T13:29:23.860" v="416" actId="20577"/>
          <ac:spMkLst>
            <pc:docMk/>
            <pc:sldMk cId="4151010950" sldId="4558"/>
            <ac:spMk id="20" creationId="{7CE27430-6A73-C3F5-3859-229FA818F0FB}"/>
          </ac:spMkLst>
        </pc:spChg>
        <pc:spChg chg="mod">
          <ac:chgData name="Luke Evason-Browning" userId="3595951c-6db8-40c2-9ef3-7844efe92eaa" providerId="ADAL" clId="{5BDC547A-0986-4E33-BA91-60AC7529F88C}" dt="2024-09-30T13:30:42.949" v="461" actId="1036"/>
          <ac:spMkLst>
            <pc:docMk/>
            <pc:sldMk cId="4151010950" sldId="4558"/>
            <ac:spMk id="22" creationId="{20016953-7C81-F667-8A75-84971E4B04EA}"/>
          </ac:spMkLst>
        </pc:spChg>
      </pc:sldChg>
      <pc:sldChg chg="addSp delSp modSp add mod">
        <pc:chgData name="Luke Evason-Browning" userId="3595951c-6db8-40c2-9ef3-7844efe92eaa" providerId="ADAL" clId="{5BDC547A-0986-4E33-BA91-60AC7529F88C}" dt="2024-09-30T13:31:03.018" v="473" actId="2711"/>
        <pc:sldMkLst>
          <pc:docMk/>
          <pc:sldMk cId="3102149940" sldId="4559"/>
        </pc:sldMkLst>
        <pc:spChg chg="add mod">
          <ac:chgData name="Luke Evason-Browning" userId="3595951c-6db8-40c2-9ef3-7844efe92eaa" providerId="ADAL" clId="{5BDC547A-0986-4E33-BA91-60AC7529F88C}" dt="2024-09-30T13:31:03.018" v="473" actId="2711"/>
          <ac:spMkLst>
            <pc:docMk/>
            <pc:sldMk cId="3102149940" sldId="4559"/>
            <ac:spMk id="7" creationId="{EE87233B-B2A2-ADF0-AFE3-73210A79FDB8}"/>
          </ac:spMkLst>
        </pc:spChg>
        <pc:spChg chg="del">
          <ac:chgData name="Luke Evason-Browning" userId="3595951c-6db8-40c2-9ef3-7844efe92eaa" providerId="ADAL" clId="{5BDC547A-0986-4E33-BA91-60AC7529F88C}" dt="2024-09-30T13:30:55.765" v="469" actId="478"/>
          <ac:spMkLst>
            <pc:docMk/>
            <pc:sldMk cId="3102149940" sldId="4559"/>
            <ac:spMk id="8" creationId="{93161DBF-86BE-C0A2-502B-46750617B43B}"/>
          </ac:spMkLst>
        </pc:spChg>
        <pc:spChg chg="mod">
          <ac:chgData name="Luke Evason-Browning" userId="3595951c-6db8-40c2-9ef3-7844efe92eaa" providerId="ADAL" clId="{5BDC547A-0986-4E33-BA91-60AC7529F88C}" dt="2024-09-30T13:30:16.793" v="426" actId="20577"/>
          <ac:spMkLst>
            <pc:docMk/>
            <pc:sldMk cId="3102149940" sldId="4559"/>
            <ac:spMk id="20" creationId="{7CE27430-6A73-C3F5-3859-229FA818F0FB}"/>
          </ac:spMkLst>
        </pc:spChg>
        <pc:spChg chg="mod">
          <ac:chgData name="Luke Evason-Browning" userId="3595951c-6db8-40c2-9ef3-7844efe92eaa" providerId="ADAL" clId="{5BDC547A-0986-4E33-BA91-60AC7529F88C}" dt="2024-09-30T13:30:46.981" v="468" actId="1036"/>
          <ac:spMkLst>
            <pc:docMk/>
            <pc:sldMk cId="3102149940" sldId="4559"/>
            <ac:spMk id="22" creationId="{20016953-7C81-F667-8A75-84971E4B04EA}"/>
          </ac:spMkLst>
        </pc:spChg>
      </pc:sldChg>
      <pc:sldChg chg="addSp delSp modSp add mod">
        <pc:chgData name="Luke Evason-Browning" userId="3595951c-6db8-40c2-9ef3-7844efe92eaa" providerId="ADAL" clId="{5BDC547A-0986-4E33-BA91-60AC7529F88C}" dt="2024-09-30T13:31:34.829" v="481" actId="2711"/>
        <pc:sldMkLst>
          <pc:docMk/>
          <pc:sldMk cId="1115849585" sldId="4560"/>
        </pc:sldMkLst>
        <pc:spChg chg="del">
          <ac:chgData name="Luke Evason-Browning" userId="3595951c-6db8-40c2-9ef3-7844efe92eaa" providerId="ADAL" clId="{5BDC547A-0986-4E33-BA91-60AC7529F88C}" dt="2024-09-30T13:31:29.063" v="479" actId="478"/>
          <ac:spMkLst>
            <pc:docMk/>
            <pc:sldMk cId="1115849585" sldId="4560"/>
            <ac:spMk id="7" creationId="{EE87233B-B2A2-ADF0-AFE3-73210A79FDB8}"/>
          </ac:spMkLst>
        </pc:spChg>
        <pc:spChg chg="add mod">
          <ac:chgData name="Luke Evason-Browning" userId="3595951c-6db8-40c2-9ef3-7844efe92eaa" providerId="ADAL" clId="{5BDC547A-0986-4E33-BA91-60AC7529F88C}" dt="2024-09-30T13:31:34.829" v="481" actId="2711"/>
          <ac:spMkLst>
            <pc:docMk/>
            <pc:sldMk cId="1115849585" sldId="4560"/>
            <ac:spMk id="8" creationId="{EC51923A-3A4C-997C-72B7-20FF16059E29}"/>
          </ac:spMkLst>
        </pc:spChg>
        <pc:spChg chg="mod">
          <ac:chgData name="Luke Evason-Browning" userId="3595951c-6db8-40c2-9ef3-7844efe92eaa" providerId="ADAL" clId="{5BDC547A-0986-4E33-BA91-60AC7529F88C}" dt="2024-09-30T13:31:13.252" v="477" actId="20577"/>
          <ac:spMkLst>
            <pc:docMk/>
            <pc:sldMk cId="1115849585" sldId="4560"/>
            <ac:spMk id="20" creationId="{7CE27430-6A73-C3F5-3859-229FA818F0FB}"/>
          </ac:spMkLst>
        </pc:spChg>
        <pc:spChg chg="mod">
          <ac:chgData name="Luke Evason-Browning" userId="3595951c-6db8-40c2-9ef3-7844efe92eaa" providerId="ADAL" clId="{5BDC547A-0986-4E33-BA91-60AC7529F88C}" dt="2024-09-30T13:31:19.390" v="478"/>
          <ac:spMkLst>
            <pc:docMk/>
            <pc:sldMk cId="1115849585" sldId="4560"/>
            <ac:spMk id="22" creationId="{20016953-7C81-F667-8A75-84971E4B04EA}"/>
          </ac:spMkLst>
        </pc:spChg>
      </pc:sldChg>
      <pc:sldChg chg="addSp delSp modSp add mod">
        <pc:chgData name="Luke Evason-Browning" userId="3595951c-6db8-40c2-9ef3-7844efe92eaa" providerId="ADAL" clId="{5BDC547A-0986-4E33-BA91-60AC7529F88C}" dt="2024-09-30T13:32:08.021" v="492" actId="2711"/>
        <pc:sldMkLst>
          <pc:docMk/>
          <pc:sldMk cId="4282277846" sldId="4561"/>
        </pc:sldMkLst>
        <pc:spChg chg="add mod">
          <ac:chgData name="Luke Evason-Browning" userId="3595951c-6db8-40c2-9ef3-7844efe92eaa" providerId="ADAL" clId="{5BDC547A-0986-4E33-BA91-60AC7529F88C}" dt="2024-09-30T13:32:08.021" v="492" actId="2711"/>
          <ac:spMkLst>
            <pc:docMk/>
            <pc:sldMk cId="4282277846" sldId="4561"/>
            <ac:spMk id="7" creationId="{40BF9A00-7D95-95E0-C20F-4D49399ABDBB}"/>
          </ac:spMkLst>
        </pc:spChg>
        <pc:spChg chg="del">
          <ac:chgData name="Luke Evason-Browning" userId="3595951c-6db8-40c2-9ef3-7844efe92eaa" providerId="ADAL" clId="{5BDC547A-0986-4E33-BA91-60AC7529F88C}" dt="2024-09-30T13:32:02.998" v="490" actId="478"/>
          <ac:spMkLst>
            <pc:docMk/>
            <pc:sldMk cId="4282277846" sldId="4561"/>
            <ac:spMk id="8" creationId="{EC51923A-3A4C-997C-72B7-20FF16059E29}"/>
          </ac:spMkLst>
        </pc:spChg>
        <pc:spChg chg="mod">
          <ac:chgData name="Luke Evason-Browning" userId="3595951c-6db8-40c2-9ef3-7844efe92eaa" providerId="ADAL" clId="{5BDC547A-0986-4E33-BA91-60AC7529F88C}" dt="2024-09-30T13:31:44.456" v="485" actId="20577"/>
          <ac:spMkLst>
            <pc:docMk/>
            <pc:sldMk cId="4282277846" sldId="4561"/>
            <ac:spMk id="20" creationId="{7CE27430-6A73-C3F5-3859-229FA818F0FB}"/>
          </ac:spMkLst>
        </pc:spChg>
        <pc:spChg chg="mod">
          <ac:chgData name="Luke Evason-Browning" userId="3595951c-6db8-40c2-9ef3-7844efe92eaa" providerId="ADAL" clId="{5BDC547A-0986-4E33-BA91-60AC7529F88C}" dt="2024-09-30T13:31:57.387" v="489" actId="1076"/>
          <ac:spMkLst>
            <pc:docMk/>
            <pc:sldMk cId="4282277846" sldId="4561"/>
            <ac:spMk id="22" creationId="{20016953-7C81-F667-8A75-84971E4B04E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0AA99C-4ABA-4C39-BBC6-4D16AC448E88}" type="datetimeFigureOut">
              <a:rPr lang="en-GB" smtClean="0"/>
              <a:t>16/10/2024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456FD-49EC-44C2-96CA-B703C76C6C5D}" type="slidenum">
              <a:rPr lang="en-GB" smtClean="0"/>
              <a:t>‹#›</a:t>
            </a:fld>
            <a:endParaRPr lang="en-GB"/>
          </a:p>
        </p:txBody>
      </p:sp>
    </p:spTree>
    <p:extLst>
      <p:ext uri="{BB962C8B-B14F-4D97-AF65-F5344CB8AC3E}">
        <p14:creationId xmlns:p14="http://schemas.microsoft.com/office/powerpoint/2010/main" val="1455887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familylives.org.u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14</a:t>
            </a:fld>
            <a:endParaRPr lang="en-GB"/>
          </a:p>
        </p:txBody>
      </p:sp>
    </p:spTree>
    <p:extLst>
      <p:ext uri="{BB962C8B-B14F-4D97-AF65-F5344CB8AC3E}">
        <p14:creationId xmlns:p14="http://schemas.microsoft.com/office/powerpoint/2010/main" val="2999158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15</a:t>
            </a:fld>
            <a:endParaRPr lang="en-GB"/>
          </a:p>
        </p:txBody>
      </p:sp>
    </p:spTree>
    <p:extLst>
      <p:ext uri="{BB962C8B-B14F-4D97-AF65-F5344CB8AC3E}">
        <p14:creationId xmlns:p14="http://schemas.microsoft.com/office/powerpoint/2010/main" val="2998297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16</a:t>
            </a:fld>
            <a:endParaRPr lang="en-GB"/>
          </a:p>
        </p:txBody>
      </p:sp>
    </p:spTree>
    <p:extLst>
      <p:ext uri="{BB962C8B-B14F-4D97-AF65-F5344CB8AC3E}">
        <p14:creationId xmlns:p14="http://schemas.microsoft.com/office/powerpoint/2010/main" val="175410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5</a:t>
            </a:fld>
            <a:endParaRPr lang="en-GB"/>
          </a:p>
        </p:txBody>
      </p:sp>
    </p:spTree>
    <p:extLst>
      <p:ext uri="{BB962C8B-B14F-4D97-AF65-F5344CB8AC3E}">
        <p14:creationId xmlns:p14="http://schemas.microsoft.com/office/powerpoint/2010/main" val="4100810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456FD-49EC-44C2-96CA-B703C76C6C5D}" type="slidenum">
              <a:rPr lang="en-GB" smtClean="0"/>
              <a:t>6</a:t>
            </a:fld>
            <a:endParaRPr lang="en-GB"/>
          </a:p>
        </p:txBody>
      </p:sp>
    </p:spTree>
    <p:extLst>
      <p:ext uri="{BB962C8B-B14F-4D97-AF65-F5344CB8AC3E}">
        <p14:creationId xmlns:p14="http://schemas.microsoft.com/office/powerpoint/2010/main" val="1602023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altLang="en-US" sz="1200"/>
              <a:t>Point 4: Ofsted updated their Framework with input from us in 2019. They now want to see levels of recorded bullying but also based on protected characteristic. So be ready to provide that data. Also helpful to look at type of bullying and where bullying took place to make sure you can pick up on trends. </a:t>
            </a:r>
          </a:p>
          <a:p>
            <a:pPr fontAlgn="base"/>
            <a:endParaRPr lang="en-GB" altLang="en-US" sz="1200"/>
          </a:p>
          <a:p>
            <a:pPr fontAlgn="base"/>
            <a:r>
              <a:rPr lang="en-GB" altLang="en-US" sz="1200"/>
              <a:t>Point 5: Make sure you record the theory behind your decision behind reports whether or not you think it’s bullying or not.  This is for two reasons 1) you might need to justify this decision in future and it’s helpful to be clear and transparent about how you reached a decisions 2) It will help you identify trends especially in secondary schools where you might only see a pupil once a week and therefore find it harder to know if it’s repetitive or not. </a:t>
            </a:r>
          </a:p>
          <a:p>
            <a:pPr fontAlgn="base"/>
            <a:endParaRPr lang="en-GB" altLang="en-US" sz="1200"/>
          </a:p>
          <a:p>
            <a:pPr fontAlgn="base"/>
            <a:r>
              <a:rPr lang="en-GB" altLang="en-US" sz="1200"/>
              <a:t>Point 6: mention that we got the Ofsted Framework updated to reflect that they will not necessarily mark a school down because they have reported bullying. They realise this creates a perverse incentive to not record bullying. They now know that level of reported bullying only gives you part of the picture of your anti-bullying strategy so make sure you share your anti-bullying strategy which is also important. </a:t>
            </a:r>
          </a:p>
          <a:p>
            <a:pPr fontAlgn="base"/>
            <a:endParaRPr lang="en-GB" altLang="en-US" sz="1200"/>
          </a:p>
          <a:p>
            <a:pPr fontAlgn="base"/>
            <a:r>
              <a:rPr lang="en-GB" altLang="en-US" sz="1200"/>
              <a:t>Ask delegates to reflect on the methods they currently have in place in their setting.  Let them know that ABA </a:t>
            </a:r>
            <a:r>
              <a:rPr lang="en-GB" sz="1200"/>
              <a:t>recommends having in place a range of reporting mechanisms to enable all staff and young people to be able to access a means to report concerns about bullying in a way that is </a:t>
            </a:r>
            <a:r>
              <a:rPr lang="en-GB" sz="1200" b="1"/>
              <a:t>safe </a:t>
            </a:r>
            <a:r>
              <a:rPr lang="en-GB" sz="1200"/>
              <a:t>and accounts for communication needs of all young people. </a:t>
            </a:r>
          </a:p>
          <a:p>
            <a:pPr fontAlgn="base"/>
            <a:r>
              <a:rPr lang="en-GB" sz="1200"/>
              <a:t>These include:</a:t>
            </a:r>
          </a:p>
          <a:p>
            <a:pPr marL="185715" indent="-185715" fontAlgn="base">
              <a:buFont typeface="Arial" panose="020B0604020202020204" pitchFamily="34" charset="0"/>
              <a:buChar char="•"/>
            </a:pPr>
            <a:r>
              <a:rPr lang="en-GB" sz="1200"/>
              <a:t>Indirect methods e.g. notes/worry box</a:t>
            </a:r>
          </a:p>
          <a:p>
            <a:pPr marL="185715" indent="-185715" fontAlgn="base">
              <a:buFont typeface="Arial" panose="020B0604020202020204" pitchFamily="34" charset="0"/>
              <a:buChar char="•"/>
            </a:pPr>
            <a:r>
              <a:rPr lang="en-GB" sz="1200"/>
              <a:t>Direct methods – open door/counsellors room/drop ins</a:t>
            </a:r>
          </a:p>
          <a:p>
            <a:pPr marL="185715" indent="-185715" fontAlgn="base">
              <a:buFont typeface="Arial" panose="020B0604020202020204" pitchFamily="34" charset="0"/>
              <a:buChar char="•"/>
            </a:pPr>
            <a:r>
              <a:rPr lang="en-GB" sz="1200"/>
              <a:t>Advertising external sources of support and advice for staff, parents and young people where they could also discuss their concerns about bullying e.g. </a:t>
            </a:r>
            <a:r>
              <a:rPr lang="en-GB" sz="1200">
                <a:hlinkClick r:id="rId3"/>
              </a:rPr>
              <a:t>Childline</a:t>
            </a:r>
            <a:r>
              <a:rPr lang="en-GB" sz="1200"/>
              <a:t>  and </a:t>
            </a:r>
            <a:r>
              <a:rPr lang="en-GB" sz="1200">
                <a:hlinkClick r:id="rId4"/>
              </a:rPr>
              <a:t>Family Lives</a:t>
            </a:r>
            <a:endParaRPr lang="en-GB" sz="1200"/>
          </a:p>
          <a:p>
            <a:pPr marL="185715" indent="-185715" fontAlgn="base">
              <a:buFont typeface="Arial" panose="020B0604020202020204" pitchFamily="34" charset="0"/>
              <a:buChar char="•"/>
            </a:pPr>
            <a:r>
              <a:rPr lang="en-GB" sz="1200"/>
              <a:t>Reporting mechanisms should be non-stigmatising and non-exposing.</a:t>
            </a:r>
          </a:p>
          <a:p>
            <a:pPr marL="185715" indent="-185715" fontAlgn="base">
              <a:buFont typeface="Arial" panose="020B0604020202020204" pitchFamily="34" charset="0"/>
              <a:buChar char="•"/>
            </a:pPr>
            <a:r>
              <a:rPr lang="en-GB" sz="1200"/>
              <a:t>If possible have a mix of online and offline reporting systems, whether this is an email address or a bespoke system. Some, such as </a:t>
            </a:r>
            <a:r>
              <a:rPr lang="en-GB" sz="1200" err="1"/>
              <a:t>Tootoot</a:t>
            </a:r>
            <a:r>
              <a:rPr lang="en-GB" sz="1200"/>
              <a:t> or </a:t>
            </a:r>
            <a:r>
              <a:rPr lang="en-GB" sz="1200" err="1"/>
              <a:t>Stop!t</a:t>
            </a:r>
            <a:r>
              <a:rPr lang="en-GB" sz="1200"/>
              <a:t> offer anonymous reporting systems. Anonymous systems are useful but make safeguarding more difficult, which is why we recommend having a number of ways. </a:t>
            </a:r>
          </a:p>
          <a:p>
            <a:pPr marL="185715" indent="-185715" fontAlgn="base">
              <a:buFont typeface="Arial" panose="020B0604020202020204" pitchFamily="34" charset="0"/>
              <a:buChar char="•"/>
            </a:pPr>
            <a:r>
              <a:rPr lang="en-GB" sz="1200"/>
              <a:t>Ensure that young people know that they can report </a:t>
            </a:r>
            <a:r>
              <a:rPr lang="en-GB" sz="1200" b="1"/>
              <a:t>suspected</a:t>
            </a:r>
            <a:r>
              <a:rPr lang="en-GB" sz="1200"/>
              <a:t> bullying, even if they do not have hard evidence. </a:t>
            </a:r>
          </a:p>
          <a:p>
            <a:pPr marL="185715" indent="-185715" fontAlgn="base">
              <a:buFont typeface="Arial" panose="020B0604020202020204" pitchFamily="34" charset="0"/>
              <a:buChar char="•"/>
            </a:pPr>
            <a:r>
              <a:rPr lang="en-GB" sz="1200"/>
              <a:t>With cyberbullying, YP can take screenshots or record the dates and times of events. Messages can be saved and printed. </a:t>
            </a:r>
          </a:p>
          <a:p>
            <a:pPr marL="185715" indent="-185715" fontAlgn="base">
              <a:buFont typeface="Arial" panose="020B0604020202020204" pitchFamily="34" charset="0"/>
              <a:buChar char="•"/>
            </a:pPr>
            <a:endParaRPr lang="en-GB" sz="1200"/>
          </a:p>
          <a:p>
            <a:pPr fontAlgn="base"/>
            <a:r>
              <a:rPr lang="en-GB" sz="1200"/>
              <a:t>Snitch culture can be a big issue in some settings. It is extremely important that staff do not help this thrive through dismissing any claims of bullying. Addressing it head on and discussing with your people their rights to feel safe can be an empowering and positive way of addressing it too. </a:t>
            </a:r>
          </a:p>
          <a:p>
            <a:pPr marL="185715" indent="-185715" fontAlgn="base">
              <a:buFont typeface="Arial" panose="020B0604020202020204" pitchFamily="34" charset="0"/>
              <a:buChar char="•"/>
            </a:pPr>
            <a:endParaRPr lang="en-GB" sz="1200"/>
          </a:p>
          <a:p>
            <a:pPr eaLnBrk="1" hangingPunct="1">
              <a:spcBef>
                <a:spcPct val="0"/>
              </a:spcBef>
            </a:pPr>
            <a:r>
              <a:rPr lang="en-GB" altLang="en-US" sz="1200"/>
              <a:t>Question to delegates: What are the strengths of your current reporting systems? How can they be developed further?</a:t>
            </a:r>
          </a:p>
          <a:p>
            <a:pPr fontAlgn="base"/>
            <a:endParaRPr lang="en-GB" altLang="en-US" sz="1200"/>
          </a:p>
        </p:txBody>
      </p:sp>
      <p:sp>
        <p:nvSpPr>
          <p:cNvPr id="4" name="Slide Number Placeholder 3"/>
          <p:cNvSpPr>
            <a:spLocks noGrp="1"/>
          </p:cNvSpPr>
          <p:nvPr>
            <p:ph type="sldNum" sz="quarter" idx="5"/>
          </p:nvPr>
        </p:nvSpPr>
        <p:spPr/>
        <p:txBody>
          <a:bodyPr/>
          <a:lstStyle/>
          <a:p>
            <a:fld id="{80CBCAE9-4880-2B45-9637-C551239E3E81}" type="slidenum">
              <a:rPr lang="en-US" smtClean="0"/>
              <a:t>7</a:t>
            </a:fld>
            <a:endParaRPr lang="en-US"/>
          </a:p>
        </p:txBody>
      </p:sp>
    </p:spTree>
    <p:extLst>
      <p:ext uri="{BB962C8B-B14F-4D97-AF65-F5344CB8AC3E}">
        <p14:creationId xmlns:p14="http://schemas.microsoft.com/office/powerpoint/2010/main" val="1595916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Arial" panose="020B0604020202020204" pitchFamily="34" charset="0"/>
              <a:buNone/>
            </a:pPr>
            <a:r>
              <a:rPr lang="en-GB" dirty="0"/>
              <a:t>Note: we also </a:t>
            </a:r>
            <a:r>
              <a:rPr lang="en-GB"/>
              <a:t>have this slide as a video here - https://www.youtube.com/watch?v=bM2cN_waFeI</a:t>
            </a:r>
            <a:endParaRPr lang="en-GB" dirty="0"/>
          </a:p>
        </p:txBody>
      </p:sp>
      <p:sp>
        <p:nvSpPr>
          <p:cNvPr id="4" name="Slide Number Placeholder 3"/>
          <p:cNvSpPr>
            <a:spLocks noGrp="1"/>
          </p:cNvSpPr>
          <p:nvPr>
            <p:ph type="sldNum" sz="quarter" idx="5"/>
          </p:nvPr>
        </p:nvSpPr>
        <p:spPr/>
        <p:txBody>
          <a:bodyPr/>
          <a:lstStyle/>
          <a:p>
            <a:fld id="{80CBCAE9-4880-2B45-9637-C551239E3E81}" type="slidenum">
              <a:rPr lang="en-US" smtClean="0"/>
              <a:t>8</a:t>
            </a:fld>
            <a:endParaRPr lang="en-US"/>
          </a:p>
        </p:txBody>
      </p:sp>
    </p:spTree>
    <p:extLst>
      <p:ext uri="{BB962C8B-B14F-4D97-AF65-F5344CB8AC3E}">
        <p14:creationId xmlns:p14="http://schemas.microsoft.com/office/powerpoint/2010/main" val="3494247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9</a:t>
            </a:fld>
            <a:endParaRPr lang="en-GB"/>
          </a:p>
        </p:txBody>
      </p:sp>
    </p:spTree>
    <p:extLst>
      <p:ext uri="{BB962C8B-B14F-4D97-AF65-F5344CB8AC3E}">
        <p14:creationId xmlns:p14="http://schemas.microsoft.com/office/powerpoint/2010/main" val="3033493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11</a:t>
            </a:fld>
            <a:endParaRPr lang="en-GB"/>
          </a:p>
        </p:txBody>
      </p:sp>
    </p:spTree>
    <p:extLst>
      <p:ext uri="{BB962C8B-B14F-4D97-AF65-F5344CB8AC3E}">
        <p14:creationId xmlns:p14="http://schemas.microsoft.com/office/powerpoint/2010/main" val="1651050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12</a:t>
            </a:fld>
            <a:endParaRPr lang="en-GB"/>
          </a:p>
        </p:txBody>
      </p:sp>
    </p:spTree>
    <p:extLst>
      <p:ext uri="{BB962C8B-B14F-4D97-AF65-F5344CB8AC3E}">
        <p14:creationId xmlns:p14="http://schemas.microsoft.com/office/powerpoint/2010/main" val="1840848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1B1A77-816A-4710-83EB-0A8D1DF6BA17}" type="slidenum">
              <a:rPr lang="en-GB" smtClean="0"/>
              <a:t>13</a:t>
            </a:fld>
            <a:endParaRPr lang="en-GB"/>
          </a:p>
        </p:txBody>
      </p:sp>
    </p:spTree>
    <p:extLst>
      <p:ext uri="{BB962C8B-B14F-4D97-AF65-F5344CB8AC3E}">
        <p14:creationId xmlns:p14="http://schemas.microsoft.com/office/powerpoint/2010/main" val="141323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0D608-4B04-DB73-3991-5AA3FD63D9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AC15763-2E56-6FC5-6802-F3BF300D35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18FF6B-5A49-71CA-6A0D-17D357ADE5BD}"/>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E94EBFEA-93B9-8E51-A756-5A87E11B21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C1BE34-D5FE-0298-3113-C259B91E4408}"/>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456923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F2630-5038-30AA-115E-F987DFFE87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87674D-6F86-0667-F845-46A3F3976E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A050BB-0E24-4FEF-8E7A-2B532AE238DA}"/>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22623F91-1013-939B-B8FD-A28B3E99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3FE676-4639-3218-3101-6A4794D4C6A3}"/>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586753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F7CE3-AB0C-A641-158A-3A3A6F124E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0E97FB-617B-D826-2E26-88B1791A0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38ACC3-E81B-FD92-F2DB-5FB1C2971EBC}"/>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6D6BDCCA-621F-151C-52A5-F58758B8C6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AAA03A-C139-4417-5618-23BFD3607CAA}"/>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229734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E54D5-589E-E55A-A5A3-8833A7417F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19C0EA-7750-5A6F-F936-8D40397A53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3F9E3A-C133-EB25-79BD-035F36F813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A39E23-C4D8-61BC-7AED-0B392FE90545}"/>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6" name="Footer Placeholder 5">
            <a:extLst>
              <a:ext uri="{FF2B5EF4-FFF2-40B4-BE49-F238E27FC236}">
                <a16:creationId xmlns:a16="http://schemas.microsoft.com/office/drawing/2014/main" id="{86872C3B-8885-FC1D-3D61-C02CDDE026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E93799-9E8C-0520-C757-4F99E9F194AC}"/>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42513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1374F-BE9C-861B-EBCA-0928DE67E0E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1F912D-16DE-9985-01EB-4C88FB232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40BA27-7EE0-9F50-89A4-70718E9456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6DCCC03-77EB-9DE0-E119-D17E593D6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9C7292-516D-B382-5963-DB4329D041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9C62572-8FF0-2578-1D44-1F7BC4F685AD}"/>
              </a:ext>
            </a:extLst>
          </p:cNvPr>
          <p:cNvSpPr>
            <a:spLocks noGrp="1"/>
          </p:cNvSpPr>
          <p:nvPr>
            <p:ph type="dt" sz="half" idx="10"/>
          </p:nvPr>
        </p:nvSpPr>
        <p:spPr/>
        <p:txBody>
          <a:bodyPr/>
          <a:lstStyle/>
          <a:p>
            <a:fld id="{40D419B2-6348-4E7A-A8BD-0400EDE37598}" type="datetimeFigureOut">
              <a:rPr lang="en-GB" smtClean="0"/>
              <a:t>16/10/2024</a:t>
            </a:fld>
            <a:endParaRPr lang="en-GB"/>
          </a:p>
        </p:txBody>
      </p:sp>
      <p:sp>
        <p:nvSpPr>
          <p:cNvPr id="8" name="Footer Placeholder 7">
            <a:extLst>
              <a:ext uri="{FF2B5EF4-FFF2-40B4-BE49-F238E27FC236}">
                <a16:creationId xmlns:a16="http://schemas.microsoft.com/office/drawing/2014/main" id="{64A22B83-B1C9-768E-A450-6E4A03B410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7F3892-1A57-84C2-92B7-18830AECEB41}"/>
              </a:ext>
            </a:extLst>
          </p:cNvPr>
          <p:cNvSpPr>
            <a:spLocks noGrp="1"/>
          </p:cNvSpPr>
          <p:nvPr>
            <p:ph type="sldNum" sz="quarter" idx="12"/>
          </p:nvPr>
        </p:nvSpPr>
        <p:spPr/>
        <p:txBody>
          <a:bodyPr/>
          <a:lstStyle/>
          <a:p>
            <a:fld id="{CC842448-BE11-471F-A6F8-440C2D88F1FC}" type="slidenum">
              <a:rPr lang="en-GB" smtClean="0"/>
              <a:t>‹#›</a:t>
            </a:fld>
            <a:endParaRPr lang="en-GB"/>
          </a:p>
        </p:txBody>
      </p:sp>
    </p:spTree>
    <p:extLst>
      <p:ext uri="{BB962C8B-B14F-4D97-AF65-F5344CB8AC3E}">
        <p14:creationId xmlns:p14="http://schemas.microsoft.com/office/powerpoint/2010/main" val="354095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1B4984-E5A5-1F35-00BA-8053BB998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D9FA29-C449-AD64-84C8-763E91229D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4FDF44-01DA-F4FE-8A24-BC842AE9BE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419B2-6348-4E7A-A8BD-0400EDE37598}" type="datetimeFigureOut">
              <a:rPr lang="en-GB" smtClean="0"/>
              <a:t>16/10/2024</a:t>
            </a:fld>
            <a:endParaRPr lang="en-GB"/>
          </a:p>
        </p:txBody>
      </p:sp>
      <p:sp>
        <p:nvSpPr>
          <p:cNvPr id="5" name="Footer Placeholder 4">
            <a:extLst>
              <a:ext uri="{FF2B5EF4-FFF2-40B4-BE49-F238E27FC236}">
                <a16:creationId xmlns:a16="http://schemas.microsoft.com/office/drawing/2014/main" id="{7F457723-21CB-670D-BF4E-5834B04417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E51A18B-B3B3-DAAD-10C5-461F412067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42448-BE11-471F-A6F8-440C2D88F1FC}" type="slidenum">
              <a:rPr lang="en-GB" smtClean="0"/>
              <a:t>‹#›</a:t>
            </a:fld>
            <a:endParaRPr lang="en-GB"/>
          </a:p>
        </p:txBody>
      </p:sp>
    </p:spTree>
    <p:extLst>
      <p:ext uri="{BB962C8B-B14F-4D97-AF65-F5344CB8AC3E}">
        <p14:creationId xmlns:p14="http://schemas.microsoft.com/office/powerpoint/2010/main" val="1044274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youtu.be/0VMYVPZVdJQ?feature=shared" TargetMode="External"/><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youtu.be/cjZ-oJJB5eQ?feature=shared"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youtu.be/vBxhaX8hVSE?feature=shared" TargetMode="External"/><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AF4F30-DEB7-C28F-1713-DA9C34016A63}"/>
              </a:ext>
            </a:extLst>
          </p:cNvPr>
          <p:cNvSpPr txBox="1"/>
          <p:nvPr/>
        </p:nvSpPr>
        <p:spPr>
          <a:xfrm>
            <a:off x="416377" y="3037162"/>
            <a:ext cx="8097002" cy="1015663"/>
          </a:xfrm>
          <a:prstGeom prst="rect">
            <a:avLst/>
          </a:prstGeom>
          <a:noFill/>
        </p:spPr>
        <p:txBody>
          <a:bodyPr wrap="square" rtlCol="0">
            <a:spAutoFit/>
          </a:bodyPr>
          <a:lstStyle/>
          <a:p>
            <a:r>
              <a:rPr lang="en-US" sz="6000" b="1" dirty="0">
                <a:solidFill>
                  <a:srgbClr val="1C1861"/>
                </a:solidFill>
                <a:latin typeface="Century Gothic" panose="020B0502020202020204" pitchFamily="34" charset="0"/>
                <a:cs typeface="Arial" panose="020B0604020202020204" pitchFamily="34" charset="0"/>
              </a:rPr>
              <a:t>Banter &amp; Bullying</a:t>
            </a:r>
          </a:p>
        </p:txBody>
      </p:sp>
      <p:pic>
        <p:nvPicPr>
          <p:cNvPr id="3" name="Picture 2">
            <a:extLst>
              <a:ext uri="{FF2B5EF4-FFF2-40B4-BE49-F238E27FC236}">
                <a16:creationId xmlns:a16="http://schemas.microsoft.com/office/drawing/2014/main" id="{A5D56153-C082-3678-598A-99FC4E7B0E72}"/>
              </a:ext>
            </a:extLst>
          </p:cNvPr>
          <p:cNvPicPr>
            <a:picLocks noChangeAspect="1"/>
          </p:cNvPicPr>
          <p:nvPr/>
        </p:nvPicPr>
        <p:blipFill>
          <a:blip r:embed="rId2"/>
          <a:stretch>
            <a:fillRect/>
          </a:stretch>
        </p:blipFill>
        <p:spPr>
          <a:xfrm>
            <a:off x="471616" y="6226961"/>
            <a:ext cx="3330484" cy="293866"/>
          </a:xfrm>
          <a:prstGeom prst="rect">
            <a:avLst/>
          </a:prstGeom>
        </p:spPr>
      </p:pic>
      <p:cxnSp>
        <p:nvCxnSpPr>
          <p:cNvPr id="4" name="Straight Connector 3">
            <a:extLst>
              <a:ext uri="{FF2B5EF4-FFF2-40B4-BE49-F238E27FC236}">
                <a16:creationId xmlns:a16="http://schemas.microsoft.com/office/drawing/2014/main" id="{6A8A34BA-02FD-2B7A-7348-D8E33B84FED8}"/>
              </a:ext>
            </a:extLst>
          </p:cNvPr>
          <p:cNvCxnSpPr/>
          <p:nvPr/>
        </p:nvCxnSpPr>
        <p:spPr>
          <a:xfrm>
            <a:off x="564195" y="2859686"/>
            <a:ext cx="957942" cy="0"/>
          </a:xfrm>
          <a:prstGeom prst="line">
            <a:avLst/>
          </a:prstGeom>
          <a:ln w="50800">
            <a:solidFill>
              <a:srgbClr val="1C1861"/>
            </a:solidFill>
          </a:ln>
        </p:spPr>
        <p:style>
          <a:lnRef idx="1">
            <a:schemeClr val="accent1"/>
          </a:lnRef>
          <a:fillRef idx="0">
            <a:schemeClr val="accent1"/>
          </a:fillRef>
          <a:effectRef idx="0">
            <a:schemeClr val="accent1"/>
          </a:effectRef>
          <a:fontRef idx="minor">
            <a:schemeClr val="tx1"/>
          </a:fontRef>
        </p:style>
      </p:cxnSp>
      <p:sp>
        <p:nvSpPr>
          <p:cNvPr id="5" name="Rounded Rectangle 16">
            <a:extLst>
              <a:ext uri="{FF2B5EF4-FFF2-40B4-BE49-F238E27FC236}">
                <a16:creationId xmlns:a16="http://schemas.microsoft.com/office/drawing/2014/main" id="{85DA39FD-3A68-2CD6-271D-70D013147903}"/>
              </a:ext>
            </a:extLst>
          </p:cNvPr>
          <p:cNvSpPr/>
          <p:nvPr/>
        </p:nvSpPr>
        <p:spPr>
          <a:xfrm rot="8362158">
            <a:off x="5953390" y="-2336708"/>
            <a:ext cx="1835259" cy="5354896"/>
          </a:xfrm>
          <a:prstGeom prst="roundRect">
            <a:avLst>
              <a:gd name="adj" fmla="val 50000"/>
            </a:avLst>
          </a:prstGeom>
          <a:solidFill>
            <a:srgbClr val="87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nvGrpSpPr>
          <p:cNvPr id="6" name="Group 5">
            <a:extLst>
              <a:ext uri="{FF2B5EF4-FFF2-40B4-BE49-F238E27FC236}">
                <a16:creationId xmlns:a16="http://schemas.microsoft.com/office/drawing/2014/main" id="{AE777F1D-4370-CDA2-7BA9-B85CC074DD06}"/>
              </a:ext>
            </a:extLst>
          </p:cNvPr>
          <p:cNvGrpSpPr/>
          <p:nvPr/>
        </p:nvGrpSpPr>
        <p:grpSpPr>
          <a:xfrm rot="20015539">
            <a:off x="4565606" y="2674886"/>
            <a:ext cx="9538327" cy="9352500"/>
            <a:chOff x="654780" y="3365030"/>
            <a:chExt cx="2415645" cy="2368583"/>
          </a:xfrm>
        </p:grpSpPr>
        <p:sp>
          <p:nvSpPr>
            <p:cNvPr id="7" name="Rounded Rectangle 20">
              <a:extLst>
                <a:ext uri="{FF2B5EF4-FFF2-40B4-BE49-F238E27FC236}">
                  <a16:creationId xmlns:a16="http://schemas.microsoft.com/office/drawing/2014/main" id="{8C67C8FD-62D0-7211-8BCF-4CC953F90DA0}"/>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8" name="Rounded Rectangle 21">
              <a:extLst>
                <a:ext uri="{FF2B5EF4-FFF2-40B4-BE49-F238E27FC236}">
                  <a16:creationId xmlns:a16="http://schemas.microsoft.com/office/drawing/2014/main" id="{8BDE7C4D-F44C-43C8-7324-8D10AC13FFB3}"/>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9" name="Picture 8">
            <a:extLst>
              <a:ext uri="{FF2B5EF4-FFF2-40B4-BE49-F238E27FC236}">
                <a16:creationId xmlns:a16="http://schemas.microsoft.com/office/drawing/2014/main" id="{98239D54-3980-E170-F677-F26B9026B13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320" y="422557"/>
            <a:ext cx="5310282" cy="1200311"/>
          </a:xfrm>
          <a:prstGeom prst="rect">
            <a:avLst/>
          </a:prstGeom>
        </p:spPr>
      </p:pic>
    </p:spTree>
    <p:extLst>
      <p:ext uri="{BB962C8B-B14F-4D97-AF65-F5344CB8AC3E}">
        <p14:creationId xmlns:p14="http://schemas.microsoft.com/office/powerpoint/2010/main" val="3988476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557A"/>
        </a:solidFill>
        <a:effectLst/>
      </p:bgPr>
    </p:bg>
    <p:spTree>
      <p:nvGrpSpPr>
        <p:cNvPr id="1" name=""/>
        <p:cNvGrpSpPr/>
        <p:nvPr/>
      </p:nvGrpSpPr>
      <p:grpSpPr>
        <a:xfrm>
          <a:off x="0" y="0"/>
          <a:ext cx="0" cy="0"/>
          <a:chOff x="0" y="0"/>
          <a:chExt cx="0" cy="0"/>
        </a:xfrm>
      </p:grpSpPr>
      <p:sp>
        <p:nvSpPr>
          <p:cNvPr id="16" name="Rounded Rectangle 16">
            <a:extLst>
              <a:ext uri="{FF2B5EF4-FFF2-40B4-BE49-F238E27FC236}">
                <a16:creationId xmlns:a16="http://schemas.microsoft.com/office/drawing/2014/main" id="{91E2873D-7A61-CC48-663E-48FDAACC575A}"/>
              </a:ext>
            </a:extLst>
          </p:cNvPr>
          <p:cNvSpPr/>
          <p:nvPr/>
        </p:nvSpPr>
        <p:spPr>
          <a:xfrm rot="5400000">
            <a:off x="3918561" y="-1705422"/>
            <a:ext cx="4354878"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6">
            <a:extLst>
              <a:ext uri="{FF2B5EF4-FFF2-40B4-BE49-F238E27FC236}">
                <a16:creationId xmlns:a16="http://schemas.microsoft.com/office/drawing/2014/main" id="{72CD7307-9686-22E9-38E7-47159B38CF09}"/>
              </a:ext>
            </a:extLst>
          </p:cNvPr>
          <p:cNvSpPr/>
          <p:nvPr/>
        </p:nvSpPr>
        <p:spPr>
          <a:xfrm rot="5400000">
            <a:off x="4391489" y="-1878970"/>
            <a:ext cx="886237" cy="6745616"/>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30BC0B9-8C5E-690F-75D5-79753247810D}"/>
              </a:ext>
            </a:extLst>
          </p:cNvPr>
          <p:cNvSpPr txBox="1"/>
          <p:nvPr/>
        </p:nvSpPr>
        <p:spPr>
          <a:xfrm>
            <a:off x="610461" y="1155050"/>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(Mis)-Communication activity</a:t>
            </a:r>
          </a:p>
        </p:txBody>
      </p:sp>
      <p:sp>
        <p:nvSpPr>
          <p:cNvPr id="2" name="TextBox 1">
            <a:extLst>
              <a:ext uri="{FF2B5EF4-FFF2-40B4-BE49-F238E27FC236}">
                <a16:creationId xmlns:a16="http://schemas.microsoft.com/office/drawing/2014/main" id="{77AF0937-D753-8321-6105-D2B579F52783}"/>
              </a:ext>
            </a:extLst>
          </p:cNvPr>
          <p:cNvSpPr txBox="1"/>
          <p:nvPr/>
        </p:nvSpPr>
        <p:spPr>
          <a:xfrm>
            <a:off x="1461799" y="3075057"/>
            <a:ext cx="9598974" cy="707886"/>
          </a:xfrm>
          <a:prstGeom prst="rect">
            <a:avLst/>
          </a:prstGeom>
          <a:noFill/>
        </p:spPr>
        <p:txBody>
          <a:bodyPr wrap="square" rtlCol="0">
            <a:spAutoFit/>
          </a:bodyPr>
          <a:lstStyle/>
          <a:p>
            <a:r>
              <a:rPr lang="en-US" sz="4000" b="1" dirty="0">
                <a:solidFill>
                  <a:schemeClr val="bg1"/>
                </a:solidFill>
                <a:latin typeface="Century Gothic" panose="020B0502020202020204" pitchFamily="34" charset="0"/>
                <a:cs typeface="Arial" panose="020B0604020202020204" pitchFamily="34" charset="0"/>
              </a:rPr>
              <a:t>“I know you like that YouTuber         “</a:t>
            </a:r>
          </a:p>
        </p:txBody>
      </p:sp>
      <p:pic>
        <p:nvPicPr>
          <p:cNvPr id="1026" name="Picture 2" descr="Winking Face Emoji (U+1F609)">
            <a:extLst>
              <a:ext uri="{FF2B5EF4-FFF2-40B4-BE49-F238E27FC236}">
                <a16:creationId xmlns:a16="http://schemas.microsoft.com/office/drawing/2014/main" id="{B56DED70-B99D-01CB-A413-87DA14B5A2B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8594" b="93359" l="5469" r="92969">
                        <a14:foregroundMark x1="52734" y1="5078" x2="34351" y2="8637"/>
                        <a14:foregroundMark x1="23774" y1="15810" x2="8594" y2="35156"/>
                        <a14:foregroundMark x1="8594" y1="35156" x2="5859" y2="56641"/>
                        <a14:foregroundMark x1="5859" y1="56641" x2="10938" y2="69141"/>
                        <a14:foregroundMark x1="64063" y1="9375" x2="42578" y2="8594"/>
                        <a14:foregroundMark x1="42578" y1="8594" x2="32587" y2="11773"/>
                        <a14:foregroundMark x1="92969" y1="39453" x2="92969" y2="64590"/>
                        <a14:foregroundMark x1="69141" y1="89453" x2="43359" y2="93359"/>
                        <a14:foregroundMark x1="43359" y1="93359" x2="30929" y2="89921"/>
                        <a14:foregroundMark x1="35938" y1="8984" x2="29688" y2="10547"/>
                        <a14:backgroundMark x1="92188" y1="68750" x2="94922" y2="64063"/>
                        <a14:backgroundMark x1="24219" y1="88672" x2="26172" y2="89844"/>
                        <a14:backgroundMark x1="92578" y1="65625" x2="95313" y2="60547"/>
                        <a14:backgroundMark x1="25781" y1="88672" x2="29297" y2="91406"/>
                        <a14:backgroundMark x1="26953" y1="10156" x2="29058" y2="9713"/>
                      </a14:backgroundRemoval>
                    </a14:imgEffect>
                  </a14:imgLayer>
                </a14:imgProps>
              </a:ext>
              <a:ext uri="{28A0092B-C50C-407E-A947-70E740481C1C}">
                <a14:useLocalDpi xmlns:a14="http://schemas.microsoft.com/office/drawing/2010/main" val="0"/>
              </a:ext>
            </a:extLst>
          </a:blip>
          <a:srcRect/>
          <a:stretch>
            <a:fillRect/>
          </a:stretch>
        </p:blipFill>
        <p:spPr bwMode="auto">
          <a:xfrm>
            <a:off x="9242321" y="2841486"/>
            <a:ext cx="941457" cy="941457"/>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88F916B3-3CA3-C7D6-E9BF-D7F106617B31}"/>
              </a:ext>
            </a:extLst>
          </p:cNvPr>
          <p:cNvGrpSpPr/>
          <p:nvPr/>
        </p:nvGrpSpPr>
        <p:grpSpPr>
          <a:xfrm rot="17310473">
            <a:off x="8012704" y="4822893"/>
            <a:ext cx="6096140" cy="5889765"/>
            <a:chOff x="654780" y="3365030"/>
            <a:chExt cx="2415645" cy="2368583"/>
          </a:xfrm>
          <a:solidFill>
            <a:srgbClr val="1B1464"/>
          </a:solidFill>
        </p:grpSpPr>
        <p:sp>
          <p:nvSpPr>
            <p:cNvPr id="12" name="Rounded Rectangle 9">
              <a:extLst>
                <a:ext uri="{FF2B5EF4-FFF2-40B4-BE49-F238E27FC236}">
                  <a16:creationId xmlns:a16="http://schemas.microsoft.com/office/drawing/2014/main" id="{6DC5A8F3-87C7-101A-F879-7B839B04AE50}"/>
                </a:ext>
              </a:extLst>
            </p:cNvPr>
            <p:cNvSpPr/>
            <p:nvPr/>
          </p:nvSpPr>
          <p:spPr>
            <a:xfrm rot="14688369">
              <a:off x="1550874" y="2859996"/>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3" name="Rounded Rectangle 10">
              <a:extLst>
                <a:ext uri="{FF2B5EF4-FFF2-40B4-BE49-F238E27FC236}">
                  <a16:creationId xmlns:a16="http://schemas.microsoft.com/office/drawing/2014/main" id="{0F591C56-6B6F-231A-D414-DCFB5D850477}"/>
                </a:ext>
              </a:extLst>
            </p:cNvPr>
            <p:cNvSpPr/>
            <p:nvPr/>
          </p:nvSpPr>
          <p:spPr>
            <a:xfrm rot="10370757">
              <a:off x="2494029" y="3365030"/>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14" name="Picture 13">
            <a:extLst>
              <a:ext uri="{FF2B5EF4-FFF2-40B4-BE49-F238E27FC236}">
                <a16:creationId xmlns:a16="http://schemas.microsoft.com/office/drawing/2014/main" id="{7664D198-F29C-1862-7247-39D1821D4466}"/>
              </a:ext>
            </a:extLst>
          </p:cNvPr>
          <p:cNvPicPr>
            <a:picLocks noChangeAspect="1"/>
          </p:cNvPicPr>
          <p:nvPr/>
        </p:nvPicPr>
        <p:blipFill>
          <a:blip r:embed="rId4"/>
          <a:stretch>
            <a:fillRect/>
          </a:stretch>
        </p:blipFill>
        <p:spPr>
          <a:xfrm>
            <a:off x="9405657" y="228033"/>
            <a:ext cx="2626053" cy="435600"/>
          </a:xfrm>
          <a:prstGeom prst="rect">
            <a:avLst/>
          </a:prstGeom>
        </p:spPr>
      </p:pic>
    </p:spTree>
    <p:extLst>
      <p:ext uri="{BB962C8B-B14F-4D97-AF65-F5344CB8AC3E}">
        <p14:creationId xmlns:p14="http://schemas.microsoft.com/office/powerpoint/2010/main" val="309741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1</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2710640"/>
            <a:ext cx="5679440" cy="3785652"/>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Faiza edits a photo she has of herself and her friend Jessica to make them look funny and sends the photo to Jessica and their other friend Fiona over WhatsApp. Fiona adds two of their other friends to the group chat, who then can see the edited photo. Members of that group chat then tease Faiza and Jessica about the edited photo.</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B65FF66-528A-1920-9591-A2A38A41BF14}"/>
              </a:ext>
            </a:extLst>
          </p:cNvPr>
          <p:cNvSpPr txBox="1"/>
          <p:nvPr/>
        </p:nvSpPr>
        <p:spPr>
          <a:xfrm>
            <a:off x="518725" y="2047654"/>
            <a:ext cx="4469835"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Fiona know that her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Jessica and Faiza stand up for themselves?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59202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2</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2710640"/>
            <a:ext cx="5679440" cy="3785652"/>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Jack and his friends are talking about another friend from school, Ben, who isn’t there. Jack is making teasing comments about Ben and his hobbies. Jack then repeats the teasing to Ben in front of the class, leaving Ben feeling very upset. Although Jack can see Ben is upset, he continues to finish what he’s saying.</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E640B6C-AFAF-792F-FF97-7071500AA5E5}"/>
              </a:ext>
            </a:extLst>
          </p:cNvPr>
          <p:cNvSpPr txBox="1"/>
          <p:nvPr/>
        </p:nvSpPr>
        <p:spPr>
          <a:xfrm>
            <a:off x="518725" y="2047654"/>
            <a:ext cx="4297115"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Jack know that his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Ben stand up for himself?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38304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3</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2887102"/>
            <a:ext cx="5679440" cy="3046988"/>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Sarah has been told a secret about Jo who is a girl in her year that she doesn’t know. The secret about Jo is personal. Sarah then posts Jo’s secret on her Snapchat story for all of her friends to see. Jo then sees her secret on other people’s Snapchat story.</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3161DBF-86BE-C0A2-502B-46750617B43B}"/>
              </a:ext>
            </a:extLst>
          </p:cNvPr>
          <p:cNvSpPr txBox="1"/>
          <p:nvPr/>
        </p:nvSpPr>
        <p:spPr>
          <a:xfrm>
            <a:off x="518725" y="2047654"/>
            <a:ext cx="4347915" cy="3785652"/>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Sarah know that her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Jo stand up for herself?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415101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4</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3223984"/>
            <a:ext cx="5679440" cy="2308324"/>
          </a:xfrm>
          <a:prstGeom prst="rect">
            <a:avLst/>
          </a:prstGeom>
          <a:noFill/>
        </p:spPr>
        <p:txBody>
          <a:bodyPr wrap="square" rtlCol="0">
            <a:spAutoFit/>
          </a:bodyPr>
          <a:lstStyle/>
          <a:p>
            <a:r>
              <a:rPr lang="en-GB" sz="2400" b="1" dirty="0">
                <a:solidFill>
                  <a:schemeClr val="bg1"/>
                </a:solidFill>
                <a:latin typeface="Cera Round Pro" panose="00000500000000000000" pitchFamily="50" charset="0"/>
                <a:cs typeface="Arial" panose="020B0604020202020204" pitchFamily="34" charset="0"/>
              </a:rPr>
              <a:t>Ade, Tyler and Conor keep emptying their water bottle into John’s lunch bag, leaving John’s lunch inedible. They think it’s really funny. John is not friends with the 3 boys. This is witnessed by others in the class.</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E87233B-B2A2-ADF0-AFE3-73210A79FDB8}"/>
              </a:ext>
            </a:extLst>
          </p:cNvPr>
          <p:cNvSpPr txBox="1"/>
          <p:nvPr/>
        </p:nvSpPr>
        <p:spPr>
          <a:xfrm>
            <a:off x="518725" y="2047654"/>
            <a:ext cx="4327595" cy="4524315"/>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Ade, Tyler &amp; Conor know that their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John stand up for himself?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310214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5</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79611" y="3223984"/>
            <a:ext cx="5679440" cy="2308324"/>
          </a:xfrm>
          <a:prstGeom prst="rect">
            <a:avLst/>
          </a:prstGeom>
          <a:noFill/>
        </p:spPr>
        <p:txBody>
          <a:bodyPr wrap="square" rtlCol="0">
            <a:spAutoFit/>
          </a:bodyPr>
          <a:lstStyle/>
          <a:p>
            <a:r>
              <a:rPr lang="en-GB" sz="2400" b="1" dirty="0">
                <a:solidFill>
                  <a:schemeClr val="bg1"/>
                </a:solidFill>
                <a:latin typeface="Cera Round Pro" panose="00000500000000000000" pitchFamily="50" charset="0"/>
                <a:cs typeface="Arial" panose="020B0604020202020204" pitchFamily="34" charset="0"/>
              </a:rPr>
              <a:t>Amanda teases Grace about her acne in front of their friends and others in the room. Amanda says it was only a joke, but Grace has confided in Amanda and their friends about how much her acne upsets her in the past.</a:t>
            </a:r>
            <a:endParaRPr lang="en-US" sz="2400" b="1" dirty="0">
              <a:solidFill>
                <a:schemeClr val="bg1"/>
              </a:solidFill>
              <a:latin typeface="Cera Round Pro" panose="00000500000000000000" pitchFamily="50"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C51923A-3A4C-997C-72B7-20FF16059E29}"/>
              </a:ext>
            </a:extLst>
          </p:cNvPr>
          <p:cNvSpPr txBox="1"/>
          <p:nvPr/>
        </p:nvSpPr>
        <p:spPr>
          <a:xfrm>
            <a:off x="518726" y="2047654"/>
            <a:ext cx="4232138"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Amanda know that her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Grace stand up for herself?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111584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3"/>
          <a:stretch>
            <a:fillRect/>
          </a:stretch>
        </p:blipFill>
        <p:spPr>
          <a:xfrm>
            <a:off x="-68107" y="5803732"/>
            <a:ext cx="2759602" cy="929917"/>
          </a:xfrm>
          <a:prstGeom prst="rect">
            <a:avLst/>
          </a:prstGeom>
        </p:spPr>
      </p:pic>
      <p:sp>
        <p:nvSpPr>
          <p:cNvPr id="3" name="Rounded Rectangle 16">
            <a:extLst>
              <a:ext uri="{FF2B5EF4-FFF2-40B4-BE49-F238E27FC236}">
                <a16:creationId xmlns:a16="http://schemas.microsoft.com/office/drawing/2014/main" id="{001A7E17-2842-3DD5-F226-10E8AF4D5AC4}"/>
              </a:ext>
            </a:extLst>
          </p:cNvPr>
          <p:cNvSpPr/>
          <p:nvPr/>
        </p:nvSpPr>
        <p:spPr>
          <a:xfrm rot="5400000">
            <a:off x="7819663" y="-672087"/>
            <a:ext cx="5395123" cy="10620539"/>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16">
            <a:extLst>
              <a:ext uri="{FF2B5EF4-FFF2-40B4-BE49-F238E27FC236}">
                <a16:creationId xmlns:a16="http://schemas.microsoft.com/office/drawing/2014/main" id="{29E25534-FC68-7A63-8305-F01FFC6B8B98}"/>
              </a:ext>
            </a:extLst>
          </p:cNvPr>
          <p:cNvSpPr/>
          <p:nvPr/>
        </p:nvSpPr>
        <p:spPr>
          <a:xfrm rot="5400000">
            <a:off x="8296219" y="-536553"/>
            <a:ext cx="857878" cy="5465135"/>
          </a:xfrm>
          <a:prstGeom prst="roundRect">
            <a:avLst>
              <a:gd name="adj" fmla="val 50000"/>
            </a:avLst>
          </a:prstGeom>
          <a:solidFill>
            <a:srgbClr val="1B1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CE27430-6A73-C3F5-3859-229FA818F0FB}"/>
              </a:ext>
            </a:extLst>
          </p:cNvPr>
          <p:cNvSpPr txBox="1"/>
          <p:nvPr/>
        </p:nvSpPr>
        <p:spPr>
          <a:xfrm>
            <a:off x="3324783" y="1873634"/>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Scenario 6</a:t>
            </a:r>
          </a:p>
        </p:txBody>
      </p:sp>
      <p:sp>
        <p:nvSpPr>
          <p:cNvPr id="22" name="TextBox 21">
            <a:extLst>
              <a:ext uri="{FF2B5EF4-FFF2-40B4-BE49-F238E27FC236}">
                <a16:creationId xmlns:a16="http://schemas.microsoft.com/office/drawing/2014/main" id="{20016953-7C81-F667-8A75-84971E4B04EA}"/>
              </a:ext>
            </a:extLst>
          </p:cNvPr>
          <p:cNvSpPr txBox="1"/>
          <p:nvPr/>
        </p:nvSpPr>
        <p:spPr>
          <a:xfrm>
            <a:off x="6247526" y="2750298"/>
            <a:ext cx="5679440" cy="3785652"/>
          </a:xfrm>
          <a:prstGeom prst="rect">
            <a:avLst/>
          </a:prstGeom>
          <a:noFill/>
        </p:spPr>
        <p:txBody>
          <a:bodyPr wrap="square" rtlCol="0">
            <a:spAutoFit/>
          </a:bodyPr>
          <a:lstStyle/>
          <a:p>
            <a:r>
              <a:rPr lang="en-GB" sz="2400" b="1" dirty="0">
                <a:solidFill>
                  <a:schemeClr val="bg1"/>
                </a:solidFill>
                <a:latin typeface="Century Gothic" panose="020B0502020202020204" pitchFamily="34" charset="0"/>
                <a:cs typeface="Arial" panose="020B0604020202020204" pitchFamily="34" charset="0"/>
              </a:rPr>
              <a:t>Rhys videos Alex without him knowing whilst messing around with his friends, dancing in a childish way. Rhys then directly messages Alex over Instagram and sends him the video. Rhys then makes negative comments to Alex about him in the video but uses laughing face emoji’s. Alex show’s some of his friends the comments. </a:t>
            </a:r>
            <a:endParaRPr lang="en-US" sz="2400" b="1" dirty="0">
              <a:solidFill>
                <a:schemeClr val="bg1"/>
              </a:solidFill>
              <a:latin typeface="Century Gothic" panose="020B0502020202020204" pitchFamily="34" charset="0"/>
              <a:cs typeface="Arial" panose="020B0604020202020204" pitchFamily="34" charset="0"/>
            </a:endParaRPr>
          </a:p>
        </p:txBody>
      </p:sp>
      <p:sp>
        <p:nvSpPr>
          <p:cNvPr id="2" name="Rounded Rectangle 11">
            <a:extLst>
              <a:ext uri="{FF2B5EF4-FFF2-40B4-BE49-F238E27FC236}">
                <a16:creationId xmlns:a16="http://schemas.microsoft.com/office/drawing/2014/main" id="{74C0B1A4-1EC3-8679-C0A4-0D8E5C83BD91}"/>
              </a:ext>
            </a:extLst>
          </p:cNvPr>
          <p:cNvSpPr/>
          <p:nvPr/>
        </p:nvSpPr>
        <p:spPr>
          <a:xfrm rot="5400000">
            <a:off x="2518339" y="-5037222"/>
            <a:ext cx="2641146"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5" name="Picture 4">
            <a:extLst>
              <a:ext uri="{FF2B5EF4-FFF2-40B4-BE49-F238E27FC236}">
                <a16:creationId xmlns:a16="http://schemas.microsoft.com/office/drawing/2014/main" id="{A002AC82-17C4-95D4-94BB-5A106AF89D84}"/>
              </a:ext>
            </a:extLst>
          </p:cNvPr>
          <p:cNvPicPr>
            <a:picLocks noChangeAspect="1"/>
          </p:cNvPicPr>
          <p:nvPr/>
        </p:nvPicPr>
        <p:blipFill>
          <a:blip r:embed="rId4"/>
          <a:stretch>
            <a:fillRect/>
          </a:stretch>
        </p:blipFill>
        <p:spPr>
          <a:xfrm>
            <a:off x="9426804" y="233791"/>
            <a:ext cx="2628499" cy="436007"/>
          </a:xfrm>
          <a:prstGeom prst="rect">
            <a:avLst/>
          </a:prstGeom>
        </p:spPr>
      </p:pic>
      <p:sp>
        <p:nvSpPr>
          <p:cNvPr id="6" name="Title 1">
            <a:extLst>
              <a:ext uri="{FF2B5EF4-FFF2-40B4-BE49-F238E27FC236}">
                <a16:creationId xmlns:a16="http://schemas.microsoft.com/office/drawing/2014/main" id="{DEDEC1AD-5051-726F-9ECB-18ECF5F0726D}"/>
              </a:ext>
            </a:extLst>
          </p:cNvPr>
          <p:cNvSpPr txBox="1">
            <a:spLocks/>
          </p:cNvSpPr>
          <p:nvPr/>
        </p:nvSpPr>
        <p:spPr>
          <a:xfrm>
            <a:off x="477169" y="287703"/>
            <a:ext cx="8730732"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Identifying how banter may become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0BF9A00-7D95-95E0-C20F-4D49399ABDBB}"/>
              </a:ext>
            </a:extLst>
          </p:cNvPr>
          <p:cNvSpPr txBox="1"/>
          <p:nvPr/>
        </p:nvSpPr>
        <p:spPr>
          <a:xfrm>
            <a:off x="518726" y="2047654"/>
            <a:ext cx="4232138" cy="4154984"/>
          </a:xfrm>
          <a:prstGeom prst="rect">
            <a:avLst/>
          </a:prstGeom>
          <a:noFill/>
        </p:spPr>
        <p:txBody>
          <a:bodyPr wrap="square" rtlCol="0">
            <a:spAutoFit/>
          </a:bodyPr>
          <a:lstStyle/>
          <a:p>
            <a:r>
              <a:rPr lang="en-GB" sz="2400" dirty="0">
                <a:solidFill>
                  <a:srgbClr val="1B1464"/>
                </a:solidFill>
                <a:latin typeface="Century Gothic" panose="020B0502020202020204" pitchFamily="34" charset="0"/>
                <a:cs typeface="Arial" panose="020B0604020202020204" pitchFamily="34" charset="0"/>
              </a:rPr>
              <a:t>1. How would Rhys know that his ‘banter’ has become hurtful, and therefore not banter?</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2. How could Alex stand up for himself? </a:t>
            </a:r>
          </a:p>
          <a:p>
            <a:endParaRPr lang="en-GB" sz="2400" dirty="0">
              <a:solidFill>
                <a:srgbClr val="1B1464"/>
              </a:solidFill>
              <a:latin typeface="Century Gothic" panose="020B0502020202020204" pitchFamily="34" charset="0"/>
              <a:cs typeface="Arial" panose="020B0604020202020204" pitchFamily="34" charset="0"/>
            </a:endParaRPr>
          </a:p>
          <a:p>
            <a:r>
              <a:rPr lang="en-GB" sz="2400" dirty="0">
                <a:solidFill>
                  <a:srgbClr val="1B1464"/>
                </a:solidFill>
                <a:latin typeface="Century Gothic" panose="020B0502020202020204" pitchFamily="34" charset="0"/>
                <a:cs typeface="Arial" panose="020B0604020202020204" pitchFamily="34" charset="0"/>
              </a:rPr>
              <a:t>3. How would the bystanders be able to help?</a:t>
            </a:r>
          </a:p>
        </p:txBody>
      </p:sp>
    </p:spTree>
    <p:extLst>
      <p:ext uri="{BB962C8B-B14F-4D97-AF65-F5344CB8AC3E}">
        <p14:creationId xmlns:p14="http://schemas.microsoft.com/office/powerpoint/2010/main" val="428227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464"/>
        </a:solidFill>
        <a:effectLst/>
      </p:bgPr>
    </p:bg>
    <p:spTree>
      <p:nvGrpSpPr>
        <p:cNvPr id="1" name=""/>
        <p:cNvGrpSpPr/>
        <p:nvPr/>
      </p:nvGrpSpPr>
      <p:grpSpPr>
        <a:xfrm>
          <a:off x="0" y="0"/>
          <a:ext cx="0" cy="0"/>
          <a:chOff x="0" y="0"/>
          <a:chExt cx="0" cy="0"/>
        </a:xfrm>
      </p:grpSpPr>
      <p:sp>
        <p:nvSpPr>
          <p:cNvPr id="12" name="Rounded Rectangle 16">
            <a:extLst>
              <a:ext uri="{FF2B5EF4-FFF2-40B4-BE49-F238E27FC236}">
                <a16:creationId xmlns:a16="http://schemas.microsoft.com/office/drawing/2014/main" id="{07057DF8-0FF8-7B9B-A101-1F8ADB69625A}"/>
              </a:ext>
            </a:extLst>
          </p:cNvPr>
          <p:cNvSpPr/>
          <p:nvPr/>
        </p:nvSpPr>
        <p:spPr>
          <a:xfrm rot="5400000">
            <a:off x="5624684" y="3624653"/>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6">
            <a:extLst>
              <a:ext uri="{FF2B5EF4-FFF2-40B4-BE49-F238E27FC236}">
                <a16:creationId xmlns:a16="http://schemas.microsoft.com/office/drawing/2014/main" id="{C61F931C-8543-FFB0-0380-3BB5DF6753E0}"/>
              </a:ext>
            </a:extLst>
          </p:cNvPr>
          <p:cNvSpPr/>
          <p:nvPr/>
        </p:nvSpPr>
        <p:spPr>
          <a:xfrm rot="5400000">
            <a:off x="9366157" y="3624653"/>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6">
            <a:extLst>
              <a:ext uri="{FF2B5EF4-FFF2-40B4-BE49-F238E27FC236}">
                <a16:creationId xmlns:a16="http://schemas.microsoft.com/office/drawing/2014/main" id="{17F49C65-A38F-7513-ABE7-251C26EF9E0D}"/>
              </a:ext>
            </a:extLst>
          </p:cNvPr>
          <p:cNvSpPr/>
          <p:nvPr/>
        </p:nvSpPr>
        <p:spPr>
          <a:xfrm rot="5400000">
            <a:off x="1931292" y="3624653"/>
            <a:ext cx="866522" cy="3349256"/>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E623857-C552-3988-EBAB-BDA255F9CDA7}"/>
              </a:ext>
            </a:extLst>
          </p:cNvPr>
          <p:cNvSpPr txBox="1"/>
          <p:nvPr/>
        </p:nvSpPr>
        <p:spPr>
          <a:xfrm>
            <a:off x="942244" y="5002617"/>
            <a:ext cx="2853170"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cs typeface="Arial" panose="020B0604020202020204" pitchFamily="34" charset="0"/>
              </a:rPr>
              <a:t>Staff name here</a:t>
            </a:r>
          </a:p>
        </p:txBody>
      </p:sp>
      <p:sp>
        <p:nvSpPr>
          <p:cNvPr id="15" name="TextBox 14">
            <a:extLst>
              <a:ext uri="{FF2B5EF4-FFF2-40B4-BE49-F238E27FC236}">
                <a16:creationId xmlns:a16="http://schemas.microsoft.com/office/drawing/2014/main" id="{F68BBC65-AB42-01A3-9C94-136A1549D0DD}"/>
              </a:ext>
            </a:extLst>
          </p:cNvPr>
          <p:cNvSpPr txBox="1"/>
          <p:nvPr/>
        </p:nvSpPr>
        <p:spPr>
          <a:xfrm>
            <a:off x="8356791" y="5002619"/>
            <a:ext cx="2853170"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cs typeface="Arial" panose="020B0604020202020204" pitchFamily="34" charset="0"/>
              </a:rPr>
              <a:t>Staff name here</a:t>
            </a:r>
          </a:p>
        </p:txBody>
      </p:sp>
      <p:sp>
        <p:nvSpPr>
          <p:cNvPr id="16" name="TextBox 15">
            <a:extLst>
              <a:ext uri="{FF2B5EF4-FFF2-40B4-BE49-F238E27FC236}">
                <a16:creationId xmlns:a16="http://schemas.microsoft.com/office/drawing/2014/main" id="{AE59F194-575C-E97D-A25C-41F3C3CD31E1}"/>
              </a:ext>
            </a:extLst>
          </p:cNvPr>
          <p:cNvSpPr txBox="1"/>
          <p:nvPr/>
        </p:nvSpPr>
        <p:spPr>
          <a:xfrm>
            <a:off x="4615318" y="5002618"/>
            <a:ext cx="2853170"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cs typeface="Arial" panose="020B0604020202020204" pitchFamily="34" charset="0"/>
              </a:rPr>
              <a:t>Staff name here</a:t>
            </a:r>
          </a:p>
        </p:txBody>
      </p:sp>
      <p:sp>
        <p:nvSpPr>
          <p:cNvPr id="18" name="Rectangle 17">
            <a:extLst>
              <a:ext uri="{FF2B5EF4-FFF2-40B4-BE49-F238E27FC236}">
                <a16:creationId xmlns:a16="http://schemas.microsoft.com/office/drawing/2014/main" id="{59D80DA7-054F-220A-D0D0-4244663E9C7C}"/>
              </a:ext>
            </a:extLst>
          </p:cNvPr>
          <p:cNvSpPr/>
          <p:nvPr/>
        </p:nvSpPr>
        <p:spPr>
          <a:xfrm>
            <a:off x="1234338" y="1965825"/>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9E0BDAD-A708-A301-A941-B5B9713B3649}"/>
              </a:ext>
            </a:extLst>
          </p:cNvPr>
          <p:cNvSpPr/>
          <p:nvPr/>
        </p:nvSpPr>
        <p:spPr>
          <a:xfrm>
            <a:off x="4866371" y="1966480"/>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940CCB2-647F-8CC0-8815-C32CD296EB17}"/>
              </a:ext>
            </a:extLst>
          </p:cNvPr>
          <p:cNvSpPr/>
          <p:nvPr/>
        </p:nvSpPr>
        <p:spPr>
          <a:xfrm>
            <a:off x="8530590" y="1982630"/>
            <a:ext cx="2383148" cy="2421725"/>
          </a:xfrm>
          <a:prstGeom prst="rect">
            <a:avLst/>
          </a:prstGeom>
          <a:solidFill>
            <a:srgbClr val="8857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Megaphone with solid fill">
            <a:extLst>
              <a:ext uri="{FF2B5EF4-FFF2-40B4-BE49-F238E27FC236}">
                <a16:creationId xmlns:a16="http://schemas.microsoft.com/office/drawing/2014/main" id="{D2ABFBDD-C2AA-A749-73FC-7639A7DA27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9915" y="1509280"/>
            <a:ext cx="914400" cy="914400"/>
          </a:xfrm>
          <a:prstGeom prst="rect">
            <a:avLst/>
          </a:prstGeom>
        </p:spPr>
      </p:pic>
      <p:pic>
        <p:nvPicPr>
          <p:cNvPr id="8" name="Graphic 7" descr="Megaphone with solid fill">
            <a:extLst>
              <a:ext uri="{FF2B5EF4-FFF2-40B4-BE49-F238E27FC236}">
                <a16:creationId xmlns:a16="http://schemas.microsoft.com/office/drawing/2014/main" id="{8ABCB146-66AC-7B19-7E93-FBC994FD57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30011" y="1509280"/>
            <a:ext cx="914400" cy="914400"/>
          </a:xfrm>
          <a:prstGeom prst="rect">
            <a:avLst/>
          </a:prstGeom>
        </p:spPr>
      </p:pic>
      <p:pic>
        <p:nvPicPr>
          <p:cNvPr id="10" name="Graphic 9" descr="Megaphone with solid fill">
            <a:extLst>
              <a:ext uri="{FF2B5EF4-FFF2-40B4-BE49-F238E27FC236}">
                <a16:creationId xmlns:a16="http://schemas.microsoft.com/office/drawing/2014/main" id="{AD436E7C-F443-89C2-F6E6-87BBF0B7BB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8815" y="1525430"/>
            <a:ext cx="914400" cy="914400"/>
          </a:xfrm>
          <a:prstGeom prst="rect">
            <a:avLst/>
          </a:prstGeom>
        </p:spPr>
      </p:pic>
      <p:grpSp>
        <p:nvGrpSpPr>
          <p:cNvPr id="4" name="Group 3">
            <a:extLst>
              <a:ext uri="{FF2B5EF4-FFF2-40B4-BE49-F238E27FC236}">
                <a16:creationId xmlns:a16="http://schemas.microsoft.com/office/drawing/2014/main" id="{822ADE81-9BC5-6D4B-8493-5CD5C36021DB}"/>
              </a:ext>
            </a:extLst>
          </p:cNvPr>
          <p:cNvGrpSpPr/>
          <p:nvPr/>
        </p:nvGrpSpPr>
        <p:grpSpPr>
          <a:xfrm rot="12266437">
            <a:off x="10705627" y="-752433"/>
            <a:ext cx="2972745" cy="2983561"/>
            <a:chOff x="654780" y="3365030"/>
            <a:chExt cx="2415645" cy="2368583"/>
          </a:xfrm>
        </p:grpSpPr>
        <p:sp>
          <p:nvSpPr>
            <p:cNvPr id="5" name="Rounded Rectangle 9">
              <a:extLst>
                <a:ext uri="{FF2B5EF4-FFF2-40B4-BE49-F238E27FC236}">
                  <a16:creationId xmlns:a16="http://schemas.microsoft.com/office/drawing/2014/main" id="{DAFA0DB0-98A4-BFC3-2A93-0B5AC07BF1E7}"/>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F3A72117-79E7-EA18-1402-F4C78214689C}"/>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7" name="Rounded Rectangle 11">
            <a:extLst>
              <a:ext uri="{FF2B5EF4-FFF2-40B4-BE49-F238E27FC236}">
                <a16:creationId xmlns:a16="http://schemas.microsoft.com/office/drawing/2014/main" id="{BA09C03E-1A48-C017-77A7-305FA4739B29}"/>
              </a:ext>
            </a:extLst>
          </p:cNvPr>
          <p:cNvSpPr/>
          <p:nvPr/>
        </p:nvSpPr>
        <p:spPr>
          <a:xfrm rot="5400000">
            <a:off x="2541860" y="-4633993"/>
            <a:ext cx="2151253" cy="9713630"/>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1" name="Title 1">
            <a:extLst>
              <a:ext uri="{FF2B5EF4-FFF2-40B4-BE49-F238E27FC236}">
                <a16:creationId xmlns:a16="http://schemas.microsoft.com/office/drawing/2014/main" id="{2539DD0F-7E3B-1F2B-3EC9-BF57A28A4091}"/>
              </a:ext>
            </a:extLst>
          </p:cNvPr>
          <p:cNvSpPr txBox="1">
            <a:spLocks/>
          </p:cNvSpPr>
          <p:nvPr/>
        </p:nvSpPr>
        <p:spPr>
          <a:xfrm>
            <a:off x="357986" y="399886"/>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Who can you speak to at school?</a:t>
            </a:r>
            <a:endParaRPr lang="en-US" sz="3600" b="1" dirty="0">
              <a:solidFill>
                <a:schemeClr val="bg1"/>
              </a:solidFill>
              <a:latin typeface="Century Gothic" panose="020B0502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D2DB7A58-AF75-ACD0-C19A-7186F981F397}"/>
              </a:ext>
            </a:extLst>
          </p:cNvPr>
          <p:cNvPicPr>
            <a:picLocks noChangeAspect="1"/>
          </p:cNvPicPr>
          <p:nvPr/>
        </p:nvPicPr>
        <p:blipFill>
          <a:blip r:embed="rId4"/>
          <a:stretch>
            <a:fillRect/>
          </a:stretch>
        </p:blipFill>
        <p:spPr>
          <a:xfrm>
            <a:off x="4724574" y="6222065"/>
            <a:ext cx="2626053" cy="435600"/>
          </a:xfrm>
          <a:prstGeom prst="rect">
            <a:avLst/>
          </a:prstGeom>
        </p:spPr>
      </p:pic>
    </p:spTree>
    <p:extLst>
      <p:ext uri="{BB962C8B-B14F-4D97-AF65-F5344CB8AC3E}">
        <p14:creationId xmlns:p14="http://schemas.microsoft.com/office/powerpoint/2010/main" val="426255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42C5DC8-7668-23AE-914D-5E73D7FED7B4}"/>
              </a:ext>
            </a:extLst>
          </p:cNvPr>
          <p:cNvSpPr txBox="1"/>
          <p:nvPr/>
        </p:nvSpPr>
        <p:spPr>
          <a:xfrm>
            <a:off x="1042256" y="6074286"/>
            <a:ext cx="5790467" cy="323165"/>
          </a:xfrm>
          <a:prstGeom prst="rect">
            <a:avLst/>
          </a:prstGeom>
          <a:noFill/>
        </p:spPr>
        <p:txBody>
          <a:bodyPr wrap="square">
            <a:spAutoFit/>
          </a:bodyPr>
          <a:lstStyle/>
          <a:p>
            <a:pPr algn="ctr"/>
            <a:r>
              <a:rPr lang="en-GB" sz="1500" b="1" dirty="0">
                <a:solidFill>
                  <a:schemeClr val="bg1"/>
                </a:solidFill>
                <a:latin typeface="Century Gothic" panose="020B0502020202020204" pitchFamily="34" charset="0"/>
                <a:hlinkClick r:id="rId3">
                  <a:extLst>
                    <a:ext uri="{A12FA001-AC4F-418D-AE19-62706E023703}">
                      <ahyp:hlinkClr xmlns:ahyp="http://schemas.microsoft.com/office/drawing/2018/hyperlinkcolor" val="tx"/>
                    </a:ext>
                  </a:extLst>
                </a:hlinkClick>
              </a:rPr>
              <a:t>https://youtu.be/0VMYVPZVdJQ?feature=shared</a:t>
            </a:r>
            <a:endParaRPr lang="en-GB" sz="1500" b="1" dirty="0">
              <a:solidFill>
                <a:schemeClr val="bg1"/>
              </a:solidFill>
              <a:latin typeface="Century Gothic" panose="020B0502020202020204" pitchFamily="34" charset="0"/>
            </a:endParaRPr>
          </a:p>
        </p:txBody>
      </p:sp>
      <p:grpSp>
        <p:nvGrpSpPr>
          <p:cNvPr id="3" name="Group 2">
            <a:extLst>
              <a:ext uri="{FF2B5EF4-FFF2-40B4-BE49-F238E27FC236}">
                <a16:creationId xmlns:a16="http://schemas.microsoft.com/office/drawing/2014/main" id="{280F00C7-521E-E4B7-83CA-FB4B20B5DC32}"/>
              </a:ext>
            </a:extLst>
          </p:cNvPr>
          <p:cNvGrpSpPr/>
          <p:nvPr/>
        </p:nvGrpSpPr>
        <p:grpSpPr>
          <a:xfrm rot="16200000">
            <a:off x="7710867" y="1933360"/>
            <a:ext cx="8755866" cy="8831872"/>
            <a:chOff x="654780" y="3365030"/>
            <a:chExt cx="2415645" cy="2368583"/>
          </a:xfrm>
        </p:grpSpPr>
        <p:sp>
          <p:nvSpPr>
            <p:cNvPr id="5" name="Rounded Rectangle 9">
              <a:extLst>
                <a:ext uri="{FF2B5EF4-FFF2-40B4-BE49-F238E27FC236}">
                  <a16:creationId xmlns:a16="http://schemas.microsoft.com/office/drawing/2014/main" id="{1ADA35E8-ADDE-0E39-658B-B0306C3C8D86}"/>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58279C0F-3A3A-0596-6CBF-6F7A1B5E6B8D}"/>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210" y="-847181"/>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136913" y="-1884073"/>
            <a:ext cx="945144" cy="5274020"/>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523922" y="460549"/>
            <a:ext cx="8266814" cy="584775"/>
          </a:xfrm>
          <a:prstGeom prst="rect">
            <a:avLst/>
          </a:prstGeom>
          <a:noFill/>
        </p:spPr>
        <p:txBody>
          <a:bodyPr wrap="square">
            <a:spAutoFit/>
          </a:bodyPr>
          <a:lstStyle/>
          <a:p>
            <a:pPr algn="ctr"/>
            <a:r>
              <a:rPr lang="en-US" sz="3200" b="1" dirty="0">
                <a:solidFill>
                  <a:schemeClr val="bg1"/>
                </a:solidFill>
                <a:latin typeface="Century Gothic" panose="020B0502020202020204" pitchFamily="34" charset="0"/>
                <a:cs typeface="Arial" panose="020B0604020202020204" pitchFamily="34" charset="0"/>
              </a:rPr>
              <a:t>Banter vs bullying</a:t>
            </a:r>
          </a:p>
        </p:txBody>
      </p:sp>
      <p:pic>
        <p:nvPicPr>
          <p:cNvPr id="9" name="Picture 8" descr="A white sign with a play sign on it&#10;&#10;Description automatically generated">
            <a:extLst>
              <a:ext uri="{FF2B5EF4-FFF2-40B4-BE49-F238E27FC236}">
                <a16:creationId xmlns:a16="http://schemas.microsoft.com/office/drawing/2014/main" id="{1661A294-2E83-2B6A-5A3E-E2F0F2B7BF7E}"/>
              </a:ext>
            </a:extLst>
          </p:cNvPr>
          <p:cNvPicPr>
            <a:picLocks noChangeAspect="1"/>
          </p:cNvPicPr>
          <p:nvPr/>
        </p:nvPicPr>
        <p:blipFill>
          <a:blip r:embed="rId6"/>
          <a:stretch>
            <a:fillRect/>
          </a:stretch>
        </p:blipFill>
        <p:spPr>
          <a:xfrm>
            <a:off x="478974" y="5367894"/>
            <a:ext cx="1209741" cy="1209741"/>
          </a:xfrm>
          <a:prstGeom prst="rect">
            <a:avLst/>
          </a:prstGeom>
        </p:spPr>
      </p:pic>
      <p:pic>
        <p:nvPicPr>
          <p:cNvPr id="7" name="Picture 6">
            <a:extLst>
              <a:ext uri="{FF2B5EF4-FFF2-40B4-BE49-F238E27FC236}">
                <a16:creationId xmlns:a16="http://schemas.microsoft.com/office/drawing/2014/main" id="{D48BF1B9-D54E-855D-D805-3CECBA9BC273}"/>
              </a:ext>
            </a:extLst>
          </p:cNvPr>
          <p:cNvPicPr>
            <a:picLocks noChangeAspect="1"/>
          </p:cNvPicPr>
          <p:nvPr/>
        </p:nvPicPr>
        <p:blipFill>
          <a:blip r:embed="rId7"/>
          <a:stretch>
            <a:fillRect/>
          </a:stretch>
        </p:blipFill>
        <p:spPr>
          <a:xfrm>
            <a:off x="1688715" y="1429546"/>
            <a:ext cx="7414293" cy="4182989"/>
          </a:xfrm>
          <a:prstGeom prst="rect">
            <a:avLst/>
          </a:prstGeom>
        </p:spPr>
      </p:pic>
      <p:pic>
        <p:nvPicPr>
          <p:cNvPr id="8" name="Picture 7">
            <a:extLst>
              <a:ext uri="{FF2B5EF4-FFF2-40B4-BE49-F238E27FC236}">
                <a16:creationId xmlns:a16="http://schemas.microsoft.com/office/drawing/2014/main" id="{2881A287-8425-CA68-17E9-33FF36941934}"/>
              </a:ext>
            </a:extLst>
          </p:cNvPr>
          <p:cNvPicPr>
            <a:picLocks noChangeAspect="1"/>
          </p:cNvPicPr>
          <p:nvPr/>
        </p:nvPicPr>
        <p:blipFill>
          <a:blip r:embed="rId8"/>
          <a:stretch>
            <a:fillRect/>
          </a:stretch>
        </p:blipFill>
        <p:spPr>
          <a:xfrm>
            <a:off x="9405657" y="228033"/>
            <a:ext cx="2626053" cy="435600"/>
          </a:xfrm>
          <a:prstGeom prst="rect">
            <a:avLst/>
          </a:prstGeom>
        </p:spPr>
      </p:pic>
    </p:spTree>
    <p:extLst>
      <p:ext uri="{BB962C8B-B14F-4D97-AF65-F5344CB8AC3E}">
        <p14:creationId xmlns:p14="http://schemas.microsoft.com/office/powerpoint/2010/main" val="4141580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2">
            <a:extLst>
              <a:ext uri="{FF2B5EF4-FFF2-40B4-BE49-F238E27FC236}">
                <a16:creationId xmlns:a16="http://schemas.microsoft.com/office/drawing/2014/main" id="{E314BF67-7775-9901-B2D5-53404B280DBD}"/>
              </a:ext>
            </a:extLst>
          </p:cNvPr>
          <p:cNvSpPr/>
          <p:nvPr/>
        </p:nvSpPr>
        <p:spPr>
          <a:xfrm rot="18185361">
            <a:off x="6917472" y="-2739392"/>
            <a:ext cx="7985772" cy="20514569"/>
          </a:xfrm>
          <a:prstGeom prst="roundRect">
            <a:avLst>
              <a:gd name="adj" fmla="val 50000"/>
            </a:avLst>
          </a:prstGeom>
          <a:solidFill>
            <a:srgbClr val="E8E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 name="Rounded Rectangle 11">
            <a:extLst>
              <a:ext uri="{FF2B5EF4-FFF2-40B4-BE49-F238E27FC236}">
                <a16:creationId xmlns:a16="http://schemas.microsoft.com/office/drawing/2014/main" id="{03D07D97-14E8-3A37-7448-611F7DEFDDB8}"/>
              </a:ext>
            </a:extLst>
          </p:cNvPr>
          <p:cNvSpPr/>
          <p:nvPr/>
        </p:nvSpPr>
        <p:spPr>
          <a:xfrm rot="5400000">
            <a:off x="-876535" y="-4731516"/>
            <a:ext cx="2151253" cy="9713630"/>
          </a:xfrm>
          <a:prstGeom prst="roundRect">
            <a:avLst>
              <a:gd name="adj" fmla="val 50000"/>
            </a:avLst>
          </a:prstGeom>
          <a:solidFill>
            <a:srgbClr val="3A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Title 1">
            <a:extLst>
              <a:ext uri="{FF2B5EF4-FFF2-40B4-BE49-F238E27FC236}">
                <a16:creationId xmlns:a16="http://schemas.microsoft.com/office/drawing/2014/main" id="{6CB80489-8E1F-8AD0-612D-32B44909BE1D}"/>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What is banter?</a:t>
            </a:r>
            <a:endParaRPr lang="en-US" sz="3600" b="1" dirty="0">
              <a:solidFill>
                <a:schemeClr val="bg1"/>
              </a:solidFill>
              <a:latin typeface="Century Gothic" panose="020B0502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9A18A9E7-8811-AC47-7A4C-FD958871979E}"/>
              </a:ext>
            </a:extLst>
          </p:cNvPr>
          <p:cNvGrpSpPr/>
          <p:nvPr/>
        </p:nvGrpSpPr>
        <p:grpSpPr>
          <a:xfrm rot="11700000">
            <a:off x="7894346" y="387456"/>
            <a:ext cx="1569533" cy="1538955"/>
            <a:chOff x="654780" y="3365030"/>
            <a:chExt cx="2415645" cy="2368583"/>
          </a:xfrm>
        </p:grpSpPr>
        <p:sp>
          <p:nvSpPr>
            <p:cNvPr id="6" name="Rounded Rectangle 15">
              <a:extLst>
                <a:ext uri="{FF2B5EF4-FFF2-40B4-BE49-F238E27FC236}">
                  <a16:creationId xmlns:a16="http://schemas.microsoft.com/office/drawing/2014/main" id="{C42D8EE0-1A74-078C-4C93-0F0C599CA81A}"/>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7" name="Rounded Rectangle 16">
              <a:extLst>
                <a:ext uri="{FF2B5EF4-FFF2-40B4-BE49-F238E27FC236}">
                  <a16:creationId xmlns:a16="http://schemas.microsoft.com/office/drawing/2014/main" id="{7A31E084-44B0-696A-F33B-093194B17F08}"/>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8" name="Group 7">
            <a:extLst>
              <a:ext uri="{FF2B5EF4-FFF2-40B4-BE49-F238E27FC236}">
                <a16:creationId xmlns:a16="http://schemas.microsoft.com/office/drawing/2014/main" id="{C51A203F-71FC-32E6-61E1-96801DD29FA7}"/>
              </a:ext>
            </a:extLst>
          </p:cNvPr>
          <p:cNvGrpSpPr/>
          <p:nvPr/>
        </p:nvGrpSpPr>
        <p:grpSpPr>
          <a:xfrm rot="900000">
            <a:off x="766569" y="5020739"/>
            <a:ext cx="1569533" cy="1538955"/>
            <a:chOff x="654780" y="3365030"/>
            <a:chExt cx="2415645" cy="2368583"/>
          </a:xfrm>
        </p:grpSpPr>
        <p:sp>
          <p:nvSpPr>
            <p:cNvPr id="9" name="Rounded Rectangle 18">
              <a:extLst>
                <a:ext uri="{FF2B5EF4-FFF2-40B4-BE49-F238E27FC236}">
                  <a16:creationId xmlns:a16="http://schemas.microsoft.com/office/drawing/2014/main" id="{E9B8D47F-1B28-9C7F-141C-2290E6A8E909}"/>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Rounded Rectangle 19">
              <a:extLst>
                <a:ext uri="{FF2B5EF4-FFF2-40B4-BE49-F238E27FC236}">
                  <a16:creationId xmlns:a16="http://schemas.microsoft.com/office/drawing/2014/main" id="{5CBF4072-8382-5A09-FED5-F4C70382D3F8}"/>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11" name="Picture 10">
            <a:extLst>
              <a:ext uri="{FF2B5EF4-FFF2-40B4-BE49-F238E27FC236}">
                <a16:creationId xmlns:a16="http://schemas.microsoft.com/office/drawing/2014/main" id="{21219F26-2E73-7F08-38A2-B97F4CDFD5D5}"/>
              </a:ext>
            </a:extLst>
          </p:cNvPr>
          <p:cNvPicPr>
            <a:picLocks noChangeAspect="1"/>
          </p:cNvPicPr>
          <p:nvPr/>
        </p:nvPicPr>
        <p:blipFill>
          <a:blip r:embed="rId2"/>
          <a:stretch>
            <a:fillRect/>
          </a:stretch>
        </p:blipFill>
        <p:spPr>
          <a:xfrm>
            <a:off x="9426804" y="233791"/>
            <a:ext cx="2628499" cy="436007"/>
          </a:xfrm>
          <a:prstGeom prst="rect">
            <a:avLst/>
          </a:prstGeom>
        </p:spPr>
      </p:pic>
      <p:sp>
        <p:nvSpPr>
          <p:cNvPr id="13" name="TextBox 12">
            <a:extLst>
              <a:ext uri="{FF2B5EF4-FFF2-40B4-BE49-F238E27FC236}">
                <a16:creationId xmlns:a16="http://schemas.microsoft.com/office/drawing/2014/main" id="{27710046-575A-2F4F-036B-E55F976FAA3F}"/>
              </a:ext>
            </a:extLst>
          </p:cNvPr>
          <p:cNvSpPr txBox="1"/>
          <p:nvPr/>
        </p:nvSpPr>
        <p:spPr>
          <a:xfrm>
            <a:off x="1949738" y="1884349"/>
            <a:ext cx="8292524" cy="3539430"/>
          </a:xfrm>
          <a:prstGeom prst="rect">
            <a:avLst/>
          </a:prstGeom>
          <a:noFill/>
        </p:spPr>
        <p:txBody>
          <a:bodyPr wrap="square">
            <a:spAutoFit/>
          </a:bodyPr>
          <a:lstStyle/>
          <a:p>
            <a:pPr algn="ctr"/>
            <a:endParaRPr lang="en-GB" sz="3200" dirty="0">
              <a:solidFill>
                <a:srgbClr val="1B1464"/>
              </a:solidFill>
              <a:latin typeface="Century Gothic" panose="020B0502020202020204" pitchFamily="34" charset="0"/>
            </a:endParaRPr>
          </a:p>
          <a:p>
            <a:pPr algn="ctr"/>
            <a:r>
              <a:rPr lang="en-GB" sz="3200" dirty="0">
                <a:solidFill>
                  <a:srgbClr val="1B1464"/>
                </a:solidFill>
                <a:latin typeface="Century Gothic" panose="020B0502020202020204" pitchFamily="34" charset="0"/>
              </a:rPr>
              <a:t>“</a:t>
            </a:r>
            <a:r>
              <a:rPr lang="en-GB" sz="3200" b="1" dirty="0">
                <a:solidFill>
                  <a:srgbClr val="1B1464"/>
                </a:solidFill>
                <a:latin typeface="Century Gothic" panose="020B0502020202020204" pitchFamily="34" charset="0"/>
              </a:rPr>
              <a:t>Banter</a:t>
            </a:r>
            <a:r>
              <a:rPr lang="en-GB" sz="3200" dirty="0">
                <a:solidFill>
                  <a:srgbClr val="1B1464"/>
                </a:solidFill>
                <a:latin typeface="Century Gothic" panose="020B0502020202020204" pitchFamily="34" charset="0"/>
              </a:rPr>
              <a:t> is the </a:t>
            </a:r>
            <a:r>
              <a:rPr lang="en-GB" sz="3200" b="1" dirty="0">
                <a:solidFill>
                  <a:srgbClr val="1B1464"/>
                </a:solidFill>
                <a:latin typeface="Century Gothic" panose="020B0502020202020204" pitchFamily="34" charset="0"/>
              </a:rPr>
              <a:t>harmless</a:t>
            </a:r>
            <a:r>
              <a:rPr lang="en-GB" sz="3200" dirty="0">
                <a:solidFill>
                  <a:srgbClr val="1B1464"/>
                </a:solidFill>
                <a:latin typeface="Century Gothic" panose="020B0502020202020204" pitchFamily="34" charset="0"/>
              </a:rPr>
              <a:t> exchange of social interaction between friends which involves </a:t>
            </a:r>
            <a:r>
              <a:rPr lang="en-GB" sz="3200" b="1" dirty="0">
                <a:solidFill>
                  <a:srgbClr val="1B1464"/>
                </a:solidFill>
                <a:latin typeface="Century Gothic" panose="020B0502020202020204" pitchFamily="34" charset="0"/>
              </a:rPr>
              <a:t>teasing</a:t>
            </a:r>
            <a:r>
              <a:rPr lang="en-GB" sz="3200" dirty="0">
                <a:solidFill>
                  <a:srgbClr val="1B1464"/>
                </a:solidFill>
                <a:latin typeface="Century Gothic" panose="020B0502020202020204" pitchFamily="34" charset="0"/>
              </a:rPr>
              <a:t> or </a:t>
            </a:r>
            <a:r>
              <a:rPr lang="en-GB" sz="3200" b="1" dirty="0">
                <a:solidFill>
                  <a:srgbClr val="1B1464"/>
                </a:solidFill>
                <a:latin typeface="Century Gothic" panose="020B0502020202020204" pitchFamily="34" charset="0"/>
              </a:rPr>
              <a:t>mocking</a:t>
            </a:r>
            <a:r>
              <a:rPr lang="en-GB" sz="3200" dirty="0">
                <a:solidFill>
                  <a:srgbClr val="1B1464"/>
                </a:solidFill>
                <a:latin typeface="Century Gothic" panose="020B0502020202020204" pitchFamily="34" charset="0"/>
              </a:rPr>
              <a:t> one another, either on a </a:t>
            </a:r>
            <a:r>
              <a:rPr lang="en-GB" sz="3200" b="1" dirty="0">
                <a:solidFill>
                  <a:srgbClr val="1B1464"/>
                </a:solidFill>
                <a:latin typeface="Century Gothic" panose="020B0502020202020204" pitchFamily="34" charset="0"/>
              </a:rPr>
              <a:t>one-to-one</a:t>
            </a:r>
            <a:r>
              <a:rPr lang="en-GB" sz="3200" dirty="0">
                <a:solidFill>
                  <a:srgbClr val="1B1464"/>
                </a:solidFill>
                <a:latin typeface="Century Gothic" panose="020B0502020202020204" pitchFamily="34" charset="0"/>
              </a:rPr>
              <a:t> </a:t>
            </a:r>
            <a:r>
              <a:rPr lang="en-GB" sz="3200" b="1" dirty="0">
                <a:solidFill>
                  <a:srgbClr val="1B1464"/>
                </a:solidFill>
                <a:latin typeface="Century Gothic" panose="020B0502020202020204" pitchFamily="34" charset="0"/>
              </a:rPr>
              <a:t>basis</a:t>
            </a:r>
            <a:r>
              <a:rPr lang="en-GB" sz="3200" dirty="0">
                <a:solidFill>
                  <a:srgbClr val="1B1464"/>
                </a:solidFill>
                <a:latin typeface="Century Gothic" panose="020B0502020202020204" pitchFamily="34" charset="0"/>
              </a:rPr>
              <a:t> or more commonly on a </a:t>
            </a:r>
            <a:r>
              <a:rPr lang="en-GB" sz="3200" b="1" dirty="0">
                <a:solidFill>
                  <a:srgbClr val="1B1464"/>
                </a:solidFill>
                <a:latin typeface="Century Gothic" panose="020B0502020202020204" pitchFamily="34" charset="0"/>
              </a:rPr>
              <a:t>friendship group basis.</a:t>
            </a:r>
            <a:r>
              <a:rPr lang="en-GB" sz="3200" dirty="0">
                <a:solidFill>
                  <a:srgbClr val="1B1464"/>
                </a:solidFill>
                <a:latin typeface="Century Gothic" panose="020B0502020202020204" pitchFamily="34" charset="0"/>
              </a:rPr>
              <a:t>”</a:t>
            </a:r>
            <a:endParaRPr lang="en-US" sz="3200" dirty="0">
              <a:solidFill>
                <a:srgbClr val="1B1464"/>
              </a:solidFill>
              <a:latin typeface="Century Gothic" panose="020B0502020202020204" pitchFamily="34" charset="0"/>
            </a:endParaRPr>
          </a:p>
        </p:txBody>
      </p:sp>
    </p:spTree>
    <p:extLst>
      <p:ext uri="{BB962C8B-B14F-4D97-AF65-F5344CB8AC3E}">
        <p14:creationId xmlns:p14="http://schemas.microsoft.com/office/powerpoint/2010/main" val="300784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2">
            <a:extLst>
              <a:ext uri="{FF2B5EF4-FFF2-40B4-BE49-F238E27FC236}">
                <a16:creationId xmlns:a16="http://schemas.microsoft.com/office/drawing/2014/main" id="{E314BF67-7775-9901-B2D5-53404B280DBD}"/>
              </a:ext>
            </a:extLst>
          </p:cNvPr>
          <p:cNvSpPr/>
          <p:nvPr/>
        </p:nvSpPr>
        <p:spPr>
          <a:xfrm rot="18185361">
            <a:off x="6917472" y="-2739392"/>
            <a:ext cx="7985772" cy="20514569"/>
          </a:xfrm>
          <a:prstGeom prst="roundRect">
            <a:avLst>
              <a:gd name="adj" fmla="val 50000"/>
            </a:avLst>
          </a:prstGeom>
          <a:solidFill>
            <a:srgbClr val="E8E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 name="Rounded Rectangle 11">
            <a:extLst>
              <a:ext uri="{FF2B5EF4-FFF2-40B4-BE49-F238E27FC236}">
                <a16:creationId xmlns:a16="http://schemas.microsoft.com/office/drawing/2014/main" id="{03D07D97-14E8-3A37-7448-611F7DEFDDB8}"/>
              </a:ext>
            </a:extLst>
          </p:cNvPr>
          <p:cNvSpPr/>
          <p:nvPr/>
        </p:nvSpPr>
        <p:spPr>
          <a:xfrm rot="5400000">
            <a:off x="872055" y="-4731516"/>
            <a:ext cx="2151253" cy="9713630"/>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 name="Title 1">
            <a:extLst>
              <a:ext uri="{FF2B5EF4-FFF2-40B4-BE49-F238E27FC236}">
                <a16:creationId xmlns:a16="http://schemas.microsoft.com/office/drawing/2014/main" id="{6CB80489-8E1F-8AD0-612D-32B44909BE1D}"/>
              </a:ext>
            </a:extLst>
          </p:cNvPr>
          <p:cNvSpPr txBox="1">
            <a:spLocks/>
          </p:cNvSpPr>
          <p:nvPr/>
        </p:nvSpPr>
        <p:spPr>
          <a:xfrm>
            <a:off x="477169" y="334098"/>
            <a:ext cx="11359231" cy="5949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The definition of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4" name="TextBox 6">
            <a:extLst>
              <a:ext uri="{FF2B5EF4-FFF2-40B4-BE49-F238E27FC236}">
                <a16:creationId xmlns:a16="http://schemas.microsoft.com/office/drawing/2014/main" id="{CB004C31-3F96-8F2A-4CF6-CB5E83AE2222}"/>
              </a:ext>
            </a:extLst>
          </p:cNvPr>
          <p:cNvSpPr txBox="1">
            <a:spLocks noChangeArrowheads="1"/>
          </p:cNvSpPr>
          <p:nvPr/>
        </p:nvSpPr>
        <p:spPr bwMode="auto">
          <a:xfrm>
            <a:off x="1973585" y="2128176"/>
            <a:ext cx="8535557"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sz="3000" dirty="0">
                <a:solidFill>
                  <a:srgbClr val="1B1464"/>
                </a:solidFill>
                <a:latin typeface="Century Gothic" panose="020B0502020202020204" pitchFamily="34" charset="0"/>
              </a:rPr>
              <a:t>“The </a:t>
            </a:r>
            <a:r>
              <a:rPr lang="en-GB" sz="3000" b="1" dirty="0">
                <a:solidFill>
                  <a:srgbClr val="1B1464"/>
                </a:solidFill>
                <a:latin typeface="Century Gothic" panose="020B0502020202020204" pitchFamily="34" charset="0"/>
              </a:rPr>
              <a:t>repetitive, intentional hurting </a:t>
            </a:r>
            <a:r>
              <a:rPr lang="en-GB" sz="3000" dirty="0">
                <a:solidFill>
                  <a:srgbClr val="1B1464"/>
                </a:solidFill>
                <a:latin typeface="Century Gothic" panose="020B0502020202020204" pitchFamily="34" charset="0"/>
              </a:rPr>
              <a:t>of one person or group by another person or group, where the relationship involves an </a:t>
            </a:r>
            <a:r>
              <a:rPr lang="en-GB" sz="3000" b="1" dirty="0">
                <a:solidFill>
                  <a:srgbClr val="1B1464"/>
                </a:solidFill>
                <a:latin typeface="Century Gothic" panose="020B0502020202020204" pitchFamily="34" charset="0"/>
              </a:rPr>
              <a:t>imbalance of power</a:t>
            </a:r>
            <a:r>
              <a:rPr lang="en-GB" sz="3000" dirty="0">
                <a:solidFill>
                  <a:srgbClr val="1B1464"/>
                </a:solidFill>
                <a:latin typeface="Century Gothic" panose="020B0502020202020204" pitchFamily="34" charset="0"/>
              </a:rPr>
              <a:t>. Bullying can be physical, verbal or psychological.</a:t>
            </a:r>
          </a:p>
          <a:p>
            <a:pPr algn="ctr"/>
            <a:r>
              <a:rPr lang="en-GB" sz="3000" dirty="0">
                <a:solidFill>
                  <a:srgbClr val="1B1464"/>
                </a:solidFill>
                <a:latin typeface="Century Gothic" panose="020B0502020202020204" pitchFamily="34" charset="0"/>
              </a:rPr>
              <a:t> </a:t>
            </a:r>
          </a:p>
          <a:p>
            <a:pPr algn="ctr"/>
            <a:r>
              <a:rPr lang="en-GB" sz="3000" dirty="0">
                <a:solidFill>
                  <a:srgbClr val="1B1464"/>
                </a:solidFill>
                <a:latin typeface="Century Gothic" panose="020B0502020202020204" pitchFamily="34" charset="0"/>
              </a:rPr>
              <a:t>It can happen face to face or online.”</a:t>
            </a:r>
            <a:endParaRPr lang="en-US" sz="3000" dirty="0">
              <a:solidFill>
                <a:srgbClr val="1B1464"/>
              </a:solidFill>
              <a:latin typeface="Century Gothic" panose="020B0502020202020204" pitchFamily="34" charset="0"/>
            </a:endParaRPr>
          </a:p>
        </p:txBody>
      </p:sp>
      <p:grpSp>
        <p:nvGrpSpPr>
          <p:cNvPr id="5" name="Group 4">
            <a:extLst>
              <a:ext uri="{FF2B5EF4-FFF2-40B4-BE49-F238E27FC236}">
                <a16:creationId xmlns:a16="http://schemas.microsoft.com/office/drawing/2014/main" id="{9A18A9E7-8811-AC47-7A4C-FD958871979E}"/>
              </a:ext>
            </a:extLst>
          </p:cNvPr>
          <p:cNvGrpSpPr/>
          <p:nvPr/>
        </p:nvGrpSpPr>
        <p:grpSpPr>
          <a:xfrm rot="11700000">
            <a:off x="7894346" y="387456"/>
            <a:ext cx="1569533" cy="1538955"/>
            <a:chOff x="654780" y="3365030"/>
            <a:chExt cx="2415645" cy="2368583"/>
          </a:xfrm>
          <a:solidFill>
            <a:srgbClr val="8857E5"/>
          </a:solidFill>
        </p:grpSpPr>
        <p:sp>
          <p:nvSpPr>
            <p:cNvPr id="6" name="Rounded Rectangle 15">
              <a:extLst>
                <a:ext uri="{FF2B5EF4-FFF2-40B4-BE49-F238E27FC236}">
                  <a16:creationId xmlns:a16="http://schemas.microsoft.com/office/drawing/2014/main" id="{C42D8EE0-1A74-078C-4C93-0F0C599CA81A}"/>
                </a:ext>
              </a:extLst>
            </p:cNvPr>
            <p:cNvSpPr/>
            <p:nvPr/>
          </p:nvSpPr>
          <p:spPr>
            <a:xfrm rot="14688369">
              <a:off x="1550874" y="2859996"/>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7" name="Rounded Rectangle 16">
              <a:extLst>
                <a:ext uri="{FF2B5EF4-FFF2-40B4-BE49-F238E27FC236}">
                  <a16:creationId xmlns:a16="http://schemas.microsoft.com/office/drawing/2014/main" id="{7A31E084-44B0-696A-F33B-093194B17F08}"/>
                </a:ext>
              </a:extLst>
            </p:cNvPr>
            <p:cNvSpPr/>
            <p:nvPr/>
          </p:nvSpPr>
          <p:spPr>
            <a:xfrm rot="10370757">
              <a:off x="2494029" y="3365030"/>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8" name="Group 7">
            <a:extLst>
              <a:ext uri="{FF2B5EF4-FFF2-40B4-BE49-F238E27FC236}">
                <a16:creationId xmlns:a16="http://schemas.microsoft.com/office/drawing/2014/main" id="{C51A203F-71FC-32E6-61E1-96801DD29FA7}"/>
              </a:ext>
            </a:extLst>
          </p:cNvPr>
          <p:cNvGrpSpPr/>
          <p:nvPr/>
        </p:nvGrpSpPr>
        <p:grpSpPr>
          <a:xfrm rot="900000">
            <a:off x="766569" y="5020739"/>
            <a:ext cx="1569533" cy="1538955"/>
            <a:chOff x="654780" y="3365030"/>
            <a:chExt cx="2415645" cy="2368583"/>
          </a:xfrm>
          <a:solidFill>
            <a:srgbClr val="8857E5"/>
          </a:solidFill>
        </p:grpSpPr>
        <p:sp>
          <p:nvSpPr>
            <p:cNvPr id="9" name="Rounded Rectangle 18">
              <a:extLst>
                <a:ext uri="{FF2B5EF4-FFF2-40B4-BE49-F238E27FC236}">
                  <a16:creationId xmlns:a16="http://schemas.microsoft.com/office/drawing/2014/main" id="{E9B8D47F-1B28-9C7F-141C-2290E6A8E909}"/>
                </a:ext>
              </a:extLst>
            </p:cNvPr>
            <p:cNvSpPr/>
            <p:nvPr/>
          </p:nvSpPr>
          <p:spPr>
            <a:xfrm rot="14688369">
              <a:off x="1550874" y="2859996"/>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Rounded Rectangle 19">
              <a:extLst>
                <a:ext uri="{FF2B5EF4-FFF2-40B4-BE49-F238E27FC236}">
                  <a16:creationId xmlns:a16="http://schemas.microsoft.com/office/drawing/2014/main" id="{5CBF4072-8382-5A09-FED5-F4C70382D3F8}"/>
                </a:ext>
              </a:extLst>
            </p:cNvPr>
            <p:cNvSpPr/>
            <p:nvPr/>
          </p:nvSpPr>
          <p:spPr>
            <a:xfrm rot="10370757">
              <a:off x="2494029" y="3365030"/>
              <a:ext cx="576396" cy="236858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11" name="Picture 10">
            <a:extLst>
              <a:ext uri="{FF2B5EF4-FFF2-40B4-BE49-F238E27FC236}">
                <a16:creationId xmlns:a16="http://schemas.microsoft.com/office/drawing/2014/main" id="{21219F26-2E73-7F08-38A2-B97F4CDFD5D5}"/>
              </a:ext>
            </a:extLst>
          </p:cNvPr>
          <p:cNvPicPr>
            <a:picLocks noChangeAspect="1"/>
          </p:cNvPicPr>
          <p:nvPr/>
        </p:nvPicPr>
        <p:blipFill>
          <a:blip r:embed="rId2"/>
          <a:stretch>
            <a:fillRect/>
          </a:stretch>
        </p:blipFill>
        <p:spPr>
          <a:xfrm>
            <a:off x="9426804" y="233791"/>
            <a:ext cx="2628499" cy="436007"/>
          </a:xfrm>
          <a:prstGeom prst="rect">
            <a:avLst/>
          </a:prstGeom>
        </p:spPr>
      </p:pic>
    </p:spTree>
    <p:extLst>
      <p:ext uri="{BB962C8B-B14F-4D97-AF65-F5344CB8AC3E}">
        <p14:creationId xmlns:p14="http://schemas.microsoft.com/office/powerpoint/2010/main" val="2335162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42C5DC8-7668-23AE-914D-5E73D7FED7B4}"/>
              </a:ext>
            </a:extLst>
          </p:cNvPr>
          <p:cNvSpPr txBox="1"/>
          <p:nvPr/>
        </p:nvSpPr>
        <p:spPr>
          <a:xfrm>
            <a:off x="1042256" y="6074286"/>
            <a:ext cx="5790467" cy="338554"/>
          </a:xfrm>
          <a:prstGeom prst="rect">
            <a:avLst/>
          </a:prstGeom>
          <a:noFill/>
        </p:spPr>
        <p:txBody>
          <a:bodyPr wrap="square">
            <a:spAutoFit/>
          </a:bodyPr>
          <a:lstStyle/>
          <a:p>
            <a:pPr algn="ctr"/>
            <a:r>
              <a:rPr lang="en-GB" sz="1600" b="1" dirty="0">
                <a:solidFill>
                  <a:schemeClr val="bg1"/>
                </a:solidFill>
                <a:hlinkClick r:id="rId3">
                  <a:extLst>
                    <a:ext uri="{A12FA001-AC4F-418D-AE19-62706E023703}">
                      <ahyp:hlinkClr xmlns:ahyp="http://schemas.microsoft.com/office/drawing/2018/hyperlinkcolor" val="tx"/>
                    </a:ext>
                  </a:extLst>
                </a:hlinkClick>
              </a:rPr>
              <a:t>https://youtu.be/cjZ-oJJB5eQ?feature=shared</a:t>
            </a:r>
            <a:endParaRPr lang="en-GB" sz="1600" b="1" dirty="0">
              <a:solidFill>
                <a:schemeClr val="bg1"/>
              </a:solidFill>
            </a:endParaRPr>
          </a:p>
        </p:txBody>
      </p:sp>
      <p:grpSp>
        <p:nvGrpSpPr>
          <p:cNvPr id="3" name="Group 2">
            <a:extLst>
              <a:ext uri="{FF2B5EF4-FFF2-40B4-BE49-F238E27FC236}">
                <a16:creationId xmlns:a16="http://schemas.microsoft.com/office/drawing/2014/main" id="{280F00C7-521E-E4B7-83CA-FB4B20B5DC32}"/>
              </a:ext>
            </a:extLst>
          </p:cNvPr>
          <p:cNvGrpSpPr/>
          <p:nvPr/>
        </p:nvGrpSpPr>
        <p:grpSpPr>
          <a:xfrm rot="16200000">
            <a:off x="7710867" y="1933360"/>
            <a:ext cx="8755866" cy="8831872"/>
            <a:chOff x="654780" y="3365030"/>
            <a:chExt cx="2415645" cy="2368583"/>
          </a:xfrm>
        </p:grpSpPr>
        <p:sp>
          <p:nvSpPr>
            <p:cNvPr id="5" name="Rounded Rectangle 9">
              <a:extLst>
                <a:ext uri="{FF2B5EF4-FFF2-40B4-BE49-F238E27FC236}">
                  <a16:creationId xmlns:a16="http://schemas.microsoft.com/office/drawing/2014/main" id="{1ADA35E8-ADDE-0E39-658B-B0306C3C8D86}"/>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58279C0F-3A3A-0596-6CBF-6F7A1B5E6B8D}"/>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210" y="-847181"/>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589119" y="-2579679"/>
            <a:ext cx="1209741" cy="6604673"/>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1238241" y="186142"/>
            <a:ext cx="7277939" cy="1077218"/>
          </a:xfrm>
          <a:prstGeom prst="rect">
            <a:avLst/>
          </a:prstGeom>
          <a:noFill/>
        </p:spPr>
        <p:txBody>
          <a:bodyPr wrap="square">
            <a:spAutoFit/>
          </a:bodyPr>
          <a:lstStyle/>
          <a:p>
            <a:r>
              <a:rPr lang="en-GB" sz="3200" b="1" dirty="0">
                <a:solidFill>
                  <a:schemeClr val="bg1"/>
                </a:solidFill>
                <a:latin typeface="Century Gothic" panose="020B0502020202020204" pitchFamily="34" charset="0"/>
                <a:cs typeface="Arial" panose="020B0604020202020204" pitchFamily="34" charset="0"/>
              </a:rPr>
              <a:t>How banter behaviours may become bullying</a:t>
            </a:r>
            <a:endParaRPr lang="en-US" sz="3200" b="1" dirty="0">
              <a:solidFill>
                <a:schemeClr val="bg1"/>
              </a:solidFill>
              <a:latin typeface="Century Gothic" panose="020B0502020202020204" pitchFamily="34" charset="0"/>
              <a:cs typeface="Arial" panose="020B0604020202020204" pitchFamily="34" charset="0"/>
            </a:endParaRPr>
          </a:p>
        </p:txBody>
      </p:sp>
      <p:pic>
        <p:nvPicPr>
          <p:cNvPr id="9" name="Picture 8" descr="A white sign with a play sign on it&#10;&#10;Description automatically generated">
            <a:extLst>
              <a:ext uri="{FF2B5EF4-FFF2-40B4-BE49-F238E27FC236}">
                <a16:creationId xmlns:a16="http://schemas.microsoft.com/office/drawing/2014/main" id="{1661A294-2E83-2B6A-5A3E-E2F0F2B7BF7E}"/>
              </a:ext>
            </a:extLst>
          </p:cNvPr>
          <p:cNvPicPr>
            <a:picLocks noChangeAspect="1"/>
          </p:cNvPicPr>
          <p:nvPr/>
        </p:nvPicPr>
        <p:blipFill>
          <a:blip r:embed="rId6"/>
          <a:stretch>
            <a:fillRect/>
          </a:stretch>
        </p:blipFill>
        <p:spPr>
          <a:xfrm>
            <a:off x="478974" y="5480188"/>
            <a:ext cx="1209741" cy="1209741"/>
          </a:xfrm>
          <a:prstGeom prst="rect">
            <a:avLst/>
          </a:prstGeom>
        </p:spPr>
      </p:pic>
      <p:pic>
        <p:nvPicPr>
          <p:cNvPr id="8" name="Picture 7">
            <a:extLst>
              <a:ext uri="{FF2B5EF4-FFF2-40B4-BE49-F238E27FC236}">
                <a16:creationId xmlns:a16="http://schemas.microsoft.com/office/drawing/2014/main" id="{2881A287-8425-CA68-17E9-33FF36941934}"/>
              </a:ext>
            </a:extLst>
          </p:cNvPr>
          <p:cNvPicPr>
            <a:picLocks noChangeAspect="1"/>
          </p:cNvPicPr>
          <p:nvPr/>
        </p:nvPicPr>
        <p:blipFill>
          <a:blip r:embed="rId7"/>
          <a:stretch>
            <a:fillRect/>
          </a:stretch>
        </p:blipFill>
        <p:spPr>
          <a:xfrm>
            <a:off x="9405657" y="228033"/>
            <a:ext cx="2626053" cy="435600"/>
          </a:xfrm>
          <a:prstGeom prst="rect">
            <a:avLst/>
          </a:prstGeom>
        </p:spPr>
      </p:pic>
      <p:pic>
        <p:nvPicPr>
          <p:cNvPr id="2" name="Picture 1">
            <a:extLst>
              <a:ext uri="{FF2B5EF4-FFF2-40B4-BE49-F238E27FC236}">
                <a16:creationId xmlns:a16="http://schemas.microsoft.com/office/drawing/2014/main" id="{2265E275-C96A-0E48-CA52-A0CE6EC53C0B}"/>
              </a:ext>
            </a:extLst>
          </p:cNvPr>
          <p:cNvPicPr>
            <a:picLocks noChangeAspect="1"/>
          </p:cNvPicPr>
          <p:nvPr/>
        </p:nvPicPr>
        <p:blipFill>
          <a:blip r:embed="rId8"/>
          <a:stretch>
            <a:fillRect/>
          </a:stretch>
        </p:blipFill>
        <p:spPr>
          <a:xfrm>
            <a:off x="1640589" y="1586164"/>
            <a:ext cx="7277939" cy="4036181"/>
          </a:xfrm>
          <a:prstGeom prst="rect">
            <a:avLst/>
          </a:prstGeom>
        </p:spPr>
      </p:pic>
    </p:spTree>
    <p:extLst>
      <p:ext uri="{BB962C8B-B14F-4D97-AF65-F5344CB8AC3E}">
        <p14:creationId xmlns:p14="http://schemas.microsoft.com/office/powerpoint/2010/main" val="2320342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857E5"/>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942C5DC8-7668-23AE-914D-5E73D7FED7B4}"/>
              </a:ext>
            </a:extLst>
          </p:cNvPr>
          <p:cNvSpPr txBox="1"/>
          <p:nvPr/>
        </p:nvSpPr>
        <p:spPr>
          <a:xfrm>
            <a:off x="1042256" y="6074286"/>
            <a:ext cx="5790467" cy="338554"/>
          </a:xfrm>
          <a:prstGeom prst="rect">
            <a:avLst/>
          </a:prstGeom>
          <a:noFill/>
        </p:spPr>
        <p:txBody>
          <a:bodyPr wrap="square">
            <a:spAutoFit/>
          </a:bodyPr>
          <a:lstStyle/>
          <a:p>
            <a:pPr algn="ctr"/>
            <a:r>
              <a:rPr lang="en-GB" sz="1600" b="1" dirty="0">
                <a:solidFill>
                  <a:schemeClr val="bg1"/>
                </a:solidFill>
                <a:hlinkClick r:id="rId3">
                  <a:extLst>
                    <a:ext uri="{A12FA001-AC4F-418D-AE19-62706E023703}">
                      <ahyp:hlinkClr xmlns:ahyp="http://schemas.microsoft.com/office/drawing/2018/hyperlinkcolor" val="tx"/>
                    </a:ext>
                  </a:extLst>
                </a:hlinkClick>
              </a:rPr>
              <a:t>https://youtu.be/vBxhaX8hVSE?feature=shared</a:t>
            </a:r>
            <a:endParaRPr lang="en-GB" sz="1600" b="1" dirty="0">
              <a:solidFill>
                <a:schemeClr val="bg1"/>
              </a:solidFill>
            </a:endParaRPr>
          </a:p>
        </p:txBody>
      </p:sp>
      <p:grpSp>
        <p:nvGrpSpPr>
          <p:cNvPr id="3" name="Group 2">
            <a:extLst>
              <a:ext uri="{FF2B5EF4-FFF2-40B4-BE49-F238E27FC236}">
                <a16:creationId xmlns:a16="http://schemas.microsoft.com/office/drawing/2014/main" id="{280F00C7-521E-E4B7-83CA-FB4B20B5DC32}"/>
              </a:ext>
            </a:extLst>
          </p:cNvPr>
          <p:cNvGrpSpPr/>
          <p:nvPr/>
        </p:nvGrpSpPr>
        <p:grpSpPr>
          <a:xfrm rot="16200000">
            <a:off x="7710867" y="1933360"/>
            <a:ext cx="8755866" cy="8831872"/>
            <a:chOff x="654780" y="3365030"/>
            <a:chExt cx="2415645" cy="2368583"/>
          </a:xfrm>
        </p:grpSpPr>
        <p:sp>
          <p:nvSpPr>
            <p:cNvPr id="5" name="Rounded Rectangle 9">
              <a:extLst>
                <a:ext uri="{FF2B5EF4-FFF2-40B4-BE49-F238E27FC236}">
                  <a16:creationId xmlns:a16="http://schemas.microsoft.com/office/drawing/2014/main" id="{1ADA35E8-ADDE-0E39-658B-B0306C3C8D86}"/>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6" name="Rounded Rectangle 10">
              <a:extLst>
                <a:ext uri="{FF2B5EF4-FFF2-40B4-BE49-F238E27FC236}">
                  <a16:creationId xmlns:a16="http://schemas.microsoft.com/office/drawing/2014/main" id="{58279C0F-3A3A-0596-6CBF-6F7A1B5E6B8D}"/>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pic>
        <p:nvPicPr>
          <p:cNvPr id="50" name="Graphic 49" descr="Speech with solid fill">
            <a:extLst>
              <a:ext uri="{FF2B5EF4-FFF2-40B4-BE49-F238E27FC236}">
                <a16:creationId xmlns:a16="http://schemas.microsoft.com/office/drawing/2014/main" id="{6333D565-737D-48F3-C779-79BF8DA7C6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7210" y="-847181"/>
            <a:ext cx="12982333" cy="10161301"/>
          </a:xfrm>
          <a:prstGeom prst="rect">
            <a:avLst/>
          </a:prstGeom>
        </p:spPr>
      </p:pic>
      <p:sp>
        <p:nvSpPr>
          <p:cNvPr id="45" name="Rounded Rectangle 16">
            <a:extLst>
              <a:ext uri="{FF2B5EF4-FFF2-40B4-BE49-F238E27FC236}">
                <a16:creationId xmlns:a16="http://schemas.microsoft.com/office/drawing/2014/main" id="{D84CACDE-7AA4-6EF0-974A-C3D36853976D}"/>
              </a:ext>
            </a:extLst>
          </p:cNvPr>
          <p:cNvSpPr/>
          <p:nvPr/>
        </p:nvSpPr>
        <p:spPr>
          <a:xfrm rot="5400000">
            <a:off x="3589119" y="-2579679"/>
            <a:ext cx="1209741" cy="6604673"/>
          </a:xfrm>
          <a:prstGeom prst="roundRect">
            <a:avLst>
              <a:gd name="adj" fmla="val 50000"/>
            </a:avLst>
          </a:prstGeom>
          <a:solidFill>
            <a:srgbClr val="FF55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F7DB0F-4586-00E4-042A-B9D561C40C1F}"/>
              </a:ext>
            </a:extLst>
          </p:cNvPr>
          <p:cNvSpPr txBox="1"/>
          <p:nvPr/>
        </p:nvSpPr>
        <p:spPr>
          <a:xfrm>
            <a:off x="1238241" y="186142"/>
            <a:ext cx="7277939" cy="1077218"/>
          </a:xfrm>
          <a:prstGeom prst="rect">
            <a:avLst/>
          </a:prstGeom>
          <a:noFill/>
        </p:spPr>
        <p:txBody>
          <a:bodyPr wrap="square">
            <a:spAutoFit/>
          </a:bodyPr>
          <a:lstStyle/>
          <a:p>
            <a:r>
              <a:rPr lang="en-GB" sz="3200" b="1" dirty="0">
                <a:solidFill>
                  <a:schemeClr val="bg1"/>
                </a:solidFill>
                <a:latin typeface="Century Gothic" panose="020B0502020202020204" pitchFamily="34" charset="0"/>
                <a:cs typeface="Arial" panose="020B0604020202020204" pitchFamily="34" charset="0"/>
              </a:rPr>
              <a:t>How banter behaviours may become bullying </a:t>
            </a:r>
            <a:r>
              <a:rPr lang="en-GB" sz="2200" b="1" dirty="0">
                <a:solidFill>
                  <a:schemeClr val="bg1"/>
                </a:solidFill>
                <a:latin typeface="Century Gothic" panose="020B0502020202020204" pitchFamily="34" charset="0"/>
                <a:cs typeface="Arial" panose="020B0604020202020204" pitchFamily="34" charset="0"/>
              </a:rPr>
              <a:t>(continued)</a:t>
            </a:r>
            <a:endParaRPr lang="en-US" sz="2200" b="1" dirty="0">
              <a:solidFill>
                <a:schemeClr val="bg1"/>
              </a:solidFill>
              <a:latin typeface="Century Gothic" panose="020B0502020202020204" pitchFamily="34" charset="0"/>
              <a:cs typeface="Arial" panose="020B0604020202020204" pitchFamily="34" charset="0"/>
            </a:endParaRPr>
          </a:p>
        </p:txBody>
      </p:sp>
      <p:pic>
        <p:nvPicPr>
          <p:cNvPr id="9" name="Picture 8" descr="A white sign with a play sign on it&#10;&#10;Description automatically generated">
            <a:extLst>
              <a:ext uri="{FF2B5EF4-FFF2-40B4-BE49-F238E27FC236}">
                <a16:creationId xmlns:a16="http://schemas.microsoft.com/office/drawing/2014/main" id="{1661A294-2E83-2B6A-5A3E-E2F0F2B7BF7E}"/>
              </a:ext>
            </a:extLst>
          </p:cNvPr>
          <p:cNvPicPr>
            <a:picLocks noChangeAspect="1"/>
          </p:cNvPicPr>
          <p:nvPr/>
        </p:nvPicPr>
        <p:blipFill>
          <a:blip r:embed="rId6"/>
          <a:stretch>
            <a:fillRect/>
          </a:stretch>
        </p:blipFill>
        <p:spPr>
          <a:xfrm>
            <a:off x="478974" y="5480188"/>
            <a:ext cx="1209741" cy="1209741"/>
          </a:xfrm>
          <a:prstGeom prst="rect">
            <a:avLst/>
          </a:prstGeom>
        </p:spPr>
      </p:pic>
      <p:pic>
        <p:nvPicPr>
          <p:cNvPr id="8" name="Picture 7">
            <a:extLst>
              <a:ext uri="{FF2B5EF4-FFF2-40B4-BE49-F238E27FC236}">
                <a16:creationId xmlns:a16="http://schemas.microsoft.com/office/drawing/2014/main" id="{2881A287-8425-CA68-17E9-33FF36941934}"/>
              </a:ext>
            </a:extLst>
          </p:cNvPr>
          <p:cNvPicPr>
            <a:picLocks noChangeAspect="1"/>
          </p:cNvPicPr>
          <p:nvPr/>
        </p:nvPicPr>
        <p:blipFill>
          <a:blip r:embed="rId7"/>
          <a:stretch>
            <a:fillRect/>
          </a:stretch>
        </p:blipFill>
        <p:spPr>
          <a:xfrm>
            <a:off x="9405657" y="228033"/>
            <a:ext cx="2626053" cy="435600"/>
          </a:xfrm>
          <a:prstGeom prst="rect">
            <a:avLst/>
          </a:prstGeom>
        </p:spPr>
      </p:pic>
      <p:pic>
        <p:nvPicPr>
          <p:cNvPr id="4" name="Picture 3">
            <a:extLst>
              <a:ext uri="{FF2B5EF4-FFF2-40B4-BE49-F238E27FC236}">
                <a16:creationId xmlns:a16="http://schemas.microsoft.com/office/drawing/2014/main" id="{5F6971B5-EC0F-033E-43D9-3FFEFBCC5556}"/>
              </a:ext>
            </a:extLst>
          </p:cNvPr>
          <p:cNvPicPr>
            <a:picLocks noChangeAspect="1"/>
          </p:cNvPicPr>
          <p:nvPr/>
        </p:nvPicPr>
        <p:blipFill>
          <a:blip r:embed="rId8"/>
          <a:stretch>
            <a:fillRect/>
          </a:stretch>
        </p:blipFill>
        <p:spPr>
          <a:xfrm>
            <a:off x="1613779" y="1599837"/>
            <a:ext cx="7277939" cy="4048994"/>
          </a:xfrm>
          <a:prstGeom prst="rect">
            <a:avLst/>
          </a:prstGeom>
        </p:spPr>
      </p:pic>
    </p:spTree>
    <p:extLst>
      <p:ext uri="{BB962C8B-B14F-4D97-AF65-F5344CB8AC3E}">
        <p14:creationId xmlns:p14="http://schemas.microsoft.com/office/powerpoint/2010/main" val="5068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le 29">
            <a:extLst>
              <a:ext uri="{FF2B5EF4-FFF2-40B4-BE49-F238E27FC236}">
                <a16:creationId xmlns:a16="http://schemas.microsoft.com/office/drawing/2014/main" id="{3962630B-6688-2C42-AB81-A0909C3EA8E9}"/>
              </a:ext>
            </a:extLst>
          </p:cNvPr>
          <p:cNvSpPr/>
          <p:nvPr/>
        </p:nvSpPr>
        <p:spPr>
          <a:xfrm rot="13500000">
            <a:off x="5014714" y="213671"/>
            <a:ext cx="4268455" cy="12454446"/>
          </a:xfrm>
          <a:prstGeom prst="roundRect">
            <a:avLst>
              <a:gd name="adj" fmla="val 50000"/>
            </a:avLst>
          </a:prstGeom>
          <a:solidFill>
            <a:srgbClr val="1C186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nvGrpSpPr>
          <p:cNvPr id="32" name="Group 31">
            <a:extLst>
              <a:ext uri="{FF2B5EF4-FFF2-40B4-BE49-F238E27FC236}">
                <a16:creationId xmlns:a16="http://schemas.microsoft.com/office/drawing/2014/main" id="{F99E6232-7FDD-4543-B59B-444896FDEFB9}"/>
              </a:ext>
            </a:extLst>
          </p:cNvPr>
          <p:cNvGrpSpPr/>
          <p:nvPr/>
        </p:nvGrpSpPr>
        <p:grpSpPr>
          <a:xfrm rot="15908830">
            <a:off x="11111455" y="4956195"/>
            <a:ext cx="1397370" cy="1370146"/>
            <a:chOff x="654780" y="3365030"/>
            <a:chExt cx="2415645" cy="2368583"/>
          </a:xfrm>
        </p:grpSpPr>
        <p:sp>
          <p:nvSpPr>
            <p:cNvPr id="33" name="Rounded Rectangle 32">
              <a:extLst>
                <a:ext uri="{FF2B5EF4-FFF2-40B4-BE49-F238E27FC236}">
                  <a16:creationId xmlns:a16="http://schemas.microsoft.com/office/drawing/2014/main" id="{D5BFBCB9-B3F7-5A41-BB49-B80C95025FC5}"/>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5" name="Rounded Rectangle 34">
              <a:extLst>
                <a:ext uri="{FF2B5EF4-FFF2-40B4-BE49-F238E27FC236}">
                  <a16:creationId xmlns:a16="http://schemas.microsoft.com/office/drawing/2014/main" id="{A0B98166-C074-E34C-BFD9-92BFA33725E5}"/>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grpSp>
        <p:nvGrpSpPr>
          <p:cNvPr id="36" name="Group 35">
            <a:extLst>
              <a:ext uri="{FF2B5EF4-FFF2-40B4-BE49-F238E27FC236}">
                <a16:creationId xmlns:a16="http://schemas.microsoft.com/office/drawing/2014/main" id="{52ABE18F-BB90-B84B-8992-5BD0F46625B0}"/>
              </a:ext>
            </a:extLst>
          </p:cNvPr>
          <p:cNvGrpSpPr/>
          <p:nvPr/>
        </p:nvGrpSpPr>
        <p:grpSpPr>
          <a:xfrm rot="5108830">
            <a:off x="-282271" y="1428009"/>
            <a:ext cx="1397370" cy="1370146"/>
            <a:chOff x="654780" y="3365030"/>
            <a:chExt cx="2415645" cy="2368583"/>
          </a:xfrm>
        </p:grpSpPr>
        <p:sp>
          <p:nvSpPr>
            <p:cNvPr id="37" name="Rounded Rectangle 36">
              <a:extLst>
                <a:ext uri="{FF2B5EF4-FFF2-40B4-BE49-F238E27FC236}">
                  <a16:creationId xmlns:a16="http://schemas.microsoft.com/office/drawing/2014/main" id="{8B597AD7-08D3-A045-B920-58E3E9992348}"/>
                </a:ext>
              </a:extLst>
            </p:cNvPr>
            <p:cNvSpPr/>
            <p:nvPr/>
          </p:nvSpPr>
          <p:spPr>
            <a:xfrm rot="14688369">
              <a:off x="1550874" y="2859996"/>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38" name="Rounded Rectangle 37">
              <a:extLst>
                <a:ext uri="{FF2B5EF4-FFF2-40B4-BE49-F238E27FC236}">
                  <a16:creationId xmlns:a16="http://schemas.microsoft.com/office/drawing/2014/main" id="{DEDF7607-AE78-9948-B331-4F97AB6CE08F}"/>
                </a:ext>
              </a:extLst>
            </p:cNvPr>
            <p:cNvSpPr/>
            <p:nvPr/>
          </p:nvSpPr>
          <p:spPr>
            <a:xfrm rot="10370757">
              <a:off x="2494029" y="3365030"/>
              <a:ext cx="576396" cy="2368583"/>
            </a:xfrm>
            <a:prstGeom prst="roundRect">
              <a:avLst>
                <a:gd name="adj" fmla="val 50000"/>
              </a:avLst>
            </a:prstGeom>
            <a:solidFill>
              <a:srgbClr val="FF57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
        <p:nvSpPr>
          <p:cNvPr id="12" name="Rounded Rectangle 11">
            <a:extLst>
              <a:ext uri="{FF2B5EF4-FFF2-40B4-BE49-F238E27FC236}">
                <a16:creationId xmlns:a16="http://schemas.microsoft.com/office/drawing/2014/main" id="{B6CC663B-3DB2-3943-A8A0-33949CDD5083}"/>
              </a:ext>
            </a:extLst>
          </p:cNvPr>
          <p:cNvSpPr/>
          <p:nvPr/>
        </p:nvSpPr>
        <p:spPr>
          <a:xfrm rot="5400000">
            <a:off x="2689345" y="-5208229"/>
            <a:ext cx="2299133" cy="10737978"/>
          </a:xfrm>
          <a:prstGeom prst="roundRect">
            <a:avLst>
              <a:gd name="adj" fmla="val 50000"/>
            </a:avLst>
          </a:prstGeom>
          <a:solidFill>
            <a:srgbClr val="1C1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pic>
        <p:nvPicPr>
          <p:cNvPr id="14" name="Picture 13">
            <a:extLst>
              <a:ext uri="{FF2B5EF4-FFF2-40B4-BE49-F238E27FC236}">
                <a16:creationId xmlns:a16="http://schemas.microsoft.com/office/drawing/2014/main" id="{ECC0C154-E3AB-4E54-9F55-03FDB3524663}"/>
              </a:ext>
            </a:extLst>
          </p:cNvPr>
          <p:cNvPicPr>
            <a:picLocks noChangeAspect="1"/>
          </p:cNvPicPr>
          <p:nvPr/>
        </p:nvPicPr>
        <p:blipFill>
          <a:blip r:embed="rId3"/>
          <a:stretch>
            <a:fillRect/>
          </a:stretch>
        </p:blipFill>
        <p:spPr>
          <a:xfrm>
            <a:off x="9426804" y="233791"/>
            <a:ext cx="2628499" cy="436007"/>
          </a:xfrm>
          <a:prstGeom prst="rect">
            <a:avLst/>
          </a:prstGeom>
        </p:spPr>
      </p:pic>
      <p:sp>
        <p:nvSpPr>
          <p:cNvPr id="3" name="Title 1">
            <a:extLst>
              <a:ext uri="{FF2B5EF4-FFF2-40B4-BE49-F238E27FC236}">
                <a16:creationId xmlns:a16="http://schemas.microsoft.com/office/drawing/2014/main" id="{B89EF3E9-EB66-6B28-0555-5789B08C4C86}"/>
              </a:ext>
            </a:extLst>
          </p:cNvPr>
          <p:cNvSpPr txBox="1">
            <a:spLocks/>
          </p:cNvSpPr>
          <p:nvPr/>
        </p:nvSpPr>
        <p:spPr>
          <a:xfrm>
            <a:off x="477169" y="335829"/>
            <a:ext cx="13543461"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When is banter actually bullying?</a:t>
            </a:r>
            <a:endParaRPr lang="en-US" sz="3600" b="1" dirty="0">
              <a:solidFill>
                <a:schemeClr val="bg1"/>
              </a:solidFill>
              <a:latin typeface="Century Gothic" panose="020B0502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60B9B84-5375-4F79-5720-AF1319BE782A}"/>
              </a:ext>
            </a:extLst>
          </p:cNvPr>
          <p:cNvSpPr txBox="1"/>
          <p:nvPr/>
        </p:nvSpPr>
        <p:spPr>
          <a:xfrm>
            <a:off x="1296513" y="2280234"/>
            <a:ext cx="9598974" cy="3539430"/>
          </a:xfrm>
          <a:prstGeom prst="rect">
            <a:avLst/>
          </a:prstGeom>
          <a:noFill/>
        </p:spPr>
        <p:txBody>
          <a:bodyPr wrap="square" rtlCol="0">
            <a:spAutoFit/>
          </a:bodyPr>
          <a:lstStyle/>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Think before you speak. Would it be funny if someone said the same thing to you?</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Don’t pick on someone's insecurities, that’s a low blow.</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Be aware whether someone is clearly not enjoying the ‘banter’. If they’re not, STOP!</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Don’t laugh along if you’re not finding it funny.</a:t>
            </a:r>
          </a:p>
          <a:p>
            <a:pPr marL="514350" indent="-514350">
              <a:buAutoNum type="arabicPeriod"/>
            </a:pPr>
            <a:r>
              <a:rPr lang="en-US" sz="2800" b="1" dirty="0">
                <a:solidFill>
                  <a:srgbClr val="1B1464"/>
                </a:solidFill>
                <a:latin typeface="Century Gothic" panose="020B0502020202020204" pitchFamily="34" charset="0"/>
                <a:cs typeface="Arial" panose="020B0604020202020204" pitchFamily="34" charset="0"/>
              </a:rPr>
              <a:t>Saying something is ‘just banter’, doesn’t mean it is.</a:t>
            </a:r>
          </a:p>
        </p:txBody>
      </p:sp>
    </p:spTree>
    <p:extLst>
      <p:ext uri="{BB962C8B-B14F-4D97-AF65-F5344CB8AC3E}">
        <p14:creationId xmlns:p14="http://schemas.microsoft.com/office/powerpoint/2010/main" val="460210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6CC663B-3DB2-3943-A8A0-33949CDD5083}"/>
              </a:ext>
            </a:extLst>
          </p:cNvPr>
          <p:cNvSpPr/>
          <p:nvPr/>
        </p:nvSpPr>
        <p:spPr>
          <a:xfrm rot="5400000">
            <a:off x="-154309" y="-4734826"/>
            <a:ext cx="2151253" cy="9713630"/>
          </a:xfrm>
          <a:prstGeom prst="roundRect">
            <a:avLst>
              <a:gd name="adj" fmla="val 50000"/>
            </a:avLst>
          </a:prstGeom>
          <a:solidFill>
            <a:srgbClr val="885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4" name="Title 1">
            <a:extLst>
              <a:ext uri="{FF2B5EF4-FFF2-40B4-BE49-F238E27FC236}">
                <a16:creationId xmlns:a16="http://schemas.microsoft.com/office/drawing/2014/main" id="{16516667-3010-724E-8C23-17C753FAD772}"/>
              </a:ext>
            </a:extLst>
          </p:cNvPr>
          <p:cNvSpPr txBox="1">
            <a:spLocks/>
          </p:cNvSpPr>
          <p:nvPr/>
        </p:nvSpPr>
        <p:spPr>
          <a:xfrm>
            <a:off x="477169" y="319787"/>
            <a:ext cx="13543461"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It’s not banter if…</a:t>
            </a:r>
            <a:endParaRPr lang="en-US" sz="3600" b="1" dirty="0">
              <a:solidFill>
                <a:schemeClr val="bg1"/>
              </a:solidFill>
              <a:latin typeface="Century Gothic" panose="020B0502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5A7E6244-C4D9-44D3-B4C2-077C08385AFD}"/>
              </a:ext>
            </a:extLst>
          </p:cNvPr>
          <p:cNvPicPr>
            <a:picLocks noChangeAspect="1"/>
          </p:cNvPicPr>
          <p:nvPr/>
        </p:nvPicPr>
        <p:blipFill>
          <a:blip r:embed="rId3"/>
          <a:stretch>
            <a:fillRect/>
          </a:stretch>
        </p:blipFill>
        <p:spPr>
          <a:xfrm>
            <a:off x="9426804" y="233791"/>
            <a:ext cx="2628499" cy="436007"/>
          </a:xfrm>
          <a:prstGeom prst="rect">
            <a:avLst/>
          </a:prstGeom>
        </p:spPr>
      </p:pic>
      <p:sp>
        <p:nvSpPr>
          <p:cNvPr id="3" name="TextBox 2">
            <a:extLst>
              <a:ext uri="{FF2B5EF4-FFF2-40B4-BE49-F238E27FC236}">
                <a16:creationId xmlns:a16="http://schemas.microsoft.com/office/drawing/2014/main" id="{469927C3-0A97-7CF6-EACD-50426BCFF247}"/>
              </a:ext>
            </a:extLst>
          </p:cNvPr>
          <p:cNvSpPr txBox="1"/>
          <p:nvPr/>
        </p:nvSpPr>
        <p:spPr>
          <a:xfrm>
            <a:off x="523782" y="2240299"/>
            <a:ext cx="9823376" cy="3046988"/>
          </a:xfrm>
          <a:prstGeom prst="rect">
            <a:avLst/>
          </a:prstGeom>
          <a:noFill/>
        </p:spPr>
        <p:txBody>
          <a:bodyPr wrap="square">
            <a:spAutoFit/>
          </a:bodyPr>
          <a:lstStyle/>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You would be upset if someone said it to you</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It's hurtful</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You're not friends</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Someone's asked you to stop</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The person isn't laughing</a:t>
            </a:r>
          </a:p>
          <a:p>
            <a:pPr marL="514350" indent="-514350">
              <a:buFont typeface="+mj-lt"/>
              <a:buAutoNum type="arabicPeriod"/>
            </a:pPr>
            <a:r>
              <a:rPr lang="en-GB" sz="3200" b="1" dirty="0">
                <a:solidFill>
                  <a:srgbClr val="1B1464"/>
                </a:solidFill>
                <a:latin typeface="Century Gothic" panose="020B0502020202020204" pitchFamily="34" charset="0"/>
                <a:cs typeface="Calibri" panose="020F0502020204030204"/>
              </a:rPr>
              <a:t>It focuses on someone's insecurities</a:t>
            </a:r>
          </a:p>
        </p:txBody>
      </p:sp>
      <p:grpSp>
        <p:nvGrpSpPr>
          <p:cNvPr id="5" name="Group 4">
            <a:extLst>
              <a:ext uri="{FF2B5EF4-FFF2-40B4-BE49-F238E27FC236}">
                <a16:creationId xmlns:a16="http://schemas.microsoft.com/office/drawing/2014/main" id="{DD401E23-5FF3-0649-93C8-BAE52C491424}"/>
              </a:ext>
            </a:extLst>
          </p:cNvPr>
          <p:cNvGrpSpPr/>
          <p:nvPr/>
        </p:nvGrpSpPr>
        <p:grpSpPr>
          <a:xfrm rot="17310473">
            <a:off x="7655213" y="3839416"/>
            <a:ext cx="7640998" cy="7492135"/>
            <a:chOff x="654780" y="3365030"/>
            <a:chExt cx="2415645" cy="2368583"/>
          </a:xfrm>
        </p:grpSpPr>
        <p:sp>
          <p:nvSpPr>
            <p:cNvPr id="7" name="Rounded Rectangle 9">
              <a:extLst>
                <a:ext uri="{FF2B5EF4-FFF2-40B4-BE49-F238E27FC236}">
                  <a16:creationId xmlns:a16="http://schemas.microsoft.com/office/drawing/2014/main" id="{DDC1B7A4-C552-23D3-4FC8-89DE7F6682A7}"/>
                </a:ext>
              </a:extLst>
            </p:cNvPr>
            <p:cNvSpPr/>
            <p:nvPr/>
          </p:nvSpPr>
          <p:spPr>
            <a:xfrm rot="14688369">
              <a:off x="1550874" y="2859996"/>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10" name="Rounded Rectangle 10">
              <a:extLst>
                <a:ext uri="{FF2B5EF4-FFF2-40B4-BE49-F238E27FC236}">
                  <a16:creationId xmlns:a16="http://schemas.microsoft.com/office/drawing/2014/main" id="{8975AB06-AE8E-99E8-7534-128550ECF5EA}"/>
                </a:ext>
              </a:extLst>
            </p:cNvPr>
            <p:cNvSpPr/>
            <p:nvPr/>
          </p:nvSpPr>
          <p:spPr>
            <a:xfrm rot="10370757">
              <a:off x="2494029" y="3365030"/>
              <a:ext cx="576396" cy="2368583"/>
            </a:xfrm>
            <a:prstGeom prst="roundRect">
              <a:avLst>
                <a:gd name="adj" fmla="val 50000"/>
              </a:avLst>
            </a:prstGeom>
            <a:solidFill>
              <a:srgbClr val="FFB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grpSp>
    </p:spTree>
    <p:extLst>
      <p:ext uri="{BB962C8B-B14F-4D97-AF65-F5344CB8AC3E}">
        <p14:creationId xmlns:p14="http://schemas.microsoft.com/office/powerpoint/2010/main" val="3205217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7DB65-9C45-7FDD-1ECC-0DA8EB04F501}"/>
              </a:ext>
            </a:extLst>
          </p:cNvPr>
          <p:cNvSpPr/>
          <p:nvPr/>
        </p:nvSpPr>
        <p:spPr>
          <a:xfrm>
            <a:off x="7779869" y="3947629"/>
            <a:ext cx="1346200" cy="17428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pic>
        <p:nvPicPr>
          <p:cNvPr id="15" name="Picture 14">
            <a:extLst>
              <a:ext uri="{FF2B5EF4-FFF2-40B4-BE49-F238E27FC236}">
                <a16:creationId xmlns:a16="http://schemas.microsoft.com/office/drawing/2014/main" id="{D0F469EB-5F74-E420-5429-4283C29632E8}"/>
              </a:ext>
            </a:extLst>
          </p:cNvPr>
          <p:cNvPicPr>
            <a:picLocks noChangeAspect="1"/>
          </p:cNvPicPr>
          <p:nvPr/>
        </p:nvPicPr>
        <p:blipFill rotWithShape="1">
          <a:blip r:embed="rId3"/>
          <a:srcRect l="39062" t="44444" r="53125" b="30142"/>
          <a:stretch/>
        </p:blipFill>
        <p:spPr>
          <a:xfrm>
            <a:off x="797985" y="2111515"/>
            <a:ext cx="344488" cy="630340"/>
          </a:xfrm>
          <a:prstGeom prst="rect">
            <a:avLst/>
          </a:prstGeom>
        </p:spPr>
      </p:pic>
      <p:pic>
        <p:nvPicPr>
          <p:cNvPr id="27" name="Picture 26" descr="A black background with white text&#10;&#10;Description automatically generated">
            <a:extLst>
              <a:ext uri="{FF2B5EF4-FFF2-40B4-BE49-F238E27FC236}">
                <a16:creationId xmlns:a16="http://schemas.microsoft.com/office/drawing/2014/main" id="{62D29C61-1951-95D0-E3F7-985D6973A818}"/>
              </a:ext>
            </a:extLst>
          </p:cNvPr>
          <p:cNvPicPr>
            <a:picLocks noChangeAspect="1"/>
          </p:cNvPicPr>
          <p:nvPr/>
        </p:nvPicPr>
        <p:blipFill>
          <a:blip r:embed="rId4"/>
          <a:stretch>
            <a:fillRect/>
          </a:stretch>
        </p:blipFill>
        <p:spPr>
          <a:xfrm>
            <a:off x="-68107" y="5290387"/>
            <a:ext cx="2759602" cy="929917"/>
          </a:xfrm>
          <a:prstGeom prst="rect">
            <a:avLst/>
          </a:prstGeom>
        </p:spPr>
      </p:pic>
      <p:sp>
        <p:nvSpPr>
          <p:cNvPr id="55" name="TextBox 54">
            <a:extLst>
              <a:ext uri="{FF2B5EF4-FFF2-40B4-BE49-F238E27FC236}">
                <a16:creationId xmlns:a16="http://schemas.microsoft.com/office/drawing/2014/main" id="{C3666E5B-BBBD-5A08-4F07-3081C4306384}"/>
              </a:ext>
            </a:extLst>
          </p:cNvPr>
          <p:cNvSpPr txBox="1"/>
          <p:nvPr/>
        </p:nvSpPr>
        <p:spPr>
          <a:xfrm>
            <a:off x="7098583" y="2124814"/>
            <a:ext cx="4805297" cy="954107"/>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The intent behind the banter</a:t>
            </a:r>
          </a:p>
        </p:txBody>
      </p:sp>
      <p:pic>
        <p:nvPicPr>
          <p:cNvPr id="2" name="Picture 1">
            <a:extLst>
              <a:ext uri="{FF2B5EF4-FFF2-40B4-BE49-F238E27FC236}">
                <a16:creationId xmlns:a16="http://schemas.microsoft.com/office/drawing/2014/main" id="{824D4D96-BAEA-7AD9-EF89-DAF8DFABF0A5}"/>
              </a:ext>
            </a:extLst>
          </p:cNvPr>
          <p:cNvPicPr>
            <a:picLocks noChangeAspect="1"/>
          </p:cNvPicPr>
          <p:nvPr/>
        </p:nvPicPr>
        <p:blipFill rotWithShape="1">
          <a:blip r:embed="rId3"/>
          <a:srcRect l="39062" t="44444" r="53125" b="30142"/>
          <a:stretch/>
        </p:blipFill>
        <p:spPr>
          <a:xfrm>
            <a:off x="6678680" y="3113756"/>
            <a:ext cx="344488" cy="630340"/>
          </a:xfrm>
          <a:prstGeom prst="rect">
            <a:avLst/>
          </a:prstGeom>
        </p:spPr>
      </p:pic>
      <p:pic>
        <p:nvPicPr>
          <p:cNvPr id="5" name="Picture 4">
            <a:extLst>
              <a:ext uri="{FF2B5EF4-FFF2-40B4-BE49-F238E27FC236}">
                <a16:creationId xmlns:a16="http://schemas.microsoft.com/office/drawing/2014/main" id="{AFA968D5-7265-2905-19CA-45A74403EB79}"/>
              </a:ext>
            </a:extLst>
          </p:cNvPr>
          <p:cNvPicPr>
            <a:picLocks noChangeAspect="1"/>
          </p:cNvPicPr>
          <p:nvPr/>
        </p:nvPicPr>
        <p:blipFill rotWithShape="1">
          <a:blip r:embed="rId3"/>
          <a:srcRect l="39062" t="44444" r="53125" b="30142"/>
          <a:stretch/>
        </p:blipFill>
        <p:spPr>
          <a:xfrm>
            <a:off x="6754095" y="2100515"/>
            <a:ext cx="344488" cy="630340"/>
          </a:xfrm>
          <a:prstGeom prst="rect">
            <a:avLst/>
          </a:prstGeom>
        </p:spPr>
      </p:pic>
      <p:pic>
        <p:nvPicPr>
          <p:cNvPr id="6" name="Picture 5">
            <a:extLst>
              <a:ext uri="{FF2B5EF4-FFF2-40B4-BE49-F238E27FC236}">
                <a16:creationId xmlns:a16="http://schemas.microsoft.com/office/drawing/2014/main" id="{A82E1EFA-D90D-E5DD-3C0B-054876BA15CC}"/>
              </a:ext>
            </a:extLst>
          </p:cNvPr>
          <p:cNvPicPr>
            <a:picLocks noChangeAspect="1"/>
          </p:cNvPicPr>
          <p:nvPr/>
        </p:nvPicPr>
        <p:blipFill rotWithShape="1">
          <a:blip r:embed="rId3"/>
          <a:srcRect l="39062" t="44444" r="53125" b="30142"/>
          <a:stretch/>
        </p:blipFill>
        <p:spPr>
          <a:xfrm>
            <a:off x="598179" y="5125005"/>
            <a:ext cx="344488" cy="630340"/>
          </a:xfrm>
          <a:prstGeom prst="rect">
            <a:avLst/>
          </a:prstGeom>
        </p:spPr>
      </p:pic>
      <p:pic>
        <p:nvPicPr>
          <p:cNvPr id="7" name="Picture 6">
            <a:extLst>
              <a:ext uri="{FF2B5EF4-FFF2-40B4-BE49-F238E27FC236}">
                <a16:creationId xmlns:a16="http://schemas.microsoft.com/office/drawing/2014/main" id="{21FCDA83-A917-36F2-402A-6FF324A4530D}"/>
              </a:ext>
            </a:extLst>
          </p:cNvPr>
          <p:cNvPicPr>
            <a:picLocks noChangeAspect="1"/>
          </p:cNvPicPr>
          <p:nvPr/>
        </p:nvPicPr>
        <p:blipFill rotWithShape="1">
          <a:blip r:embed="rId3"/>
          <a:srcRect l="39062" t="44444" r="53125" b="30142"/>
          <a:stretch/>
        </p:blipFill>
        <p:spPr>
          <a:xfrm>
            <a:off x="6513206" y="5125005"/>
            <a:ext cx="344488" cy="630340"/>
          </a:xfrm>
          <a:prstGeom prst="rect">
            <a:avLst/>
          </a:prstGeom>
        </p:spPr>
      </p:pic>
      <p:pic>
        <p:nvPicPr>
          <p:cNvPr id="8" name="Picture 7">
            <a:extLst>
              <a:ext uri="{FF2B5EF4-FFF2-40B4-BE49-F238E27FC236}">
                <a16:creationId xmlns:a16="http://schemas.microsoft.com/office/drawing/2014/main" id="{F7FADF24-C380-A444-9CD1-2E7ACF5C18BC}"/>
              </a:ext>
            </a:extLst>
          </p:cNvPr>
          <p:cNvPicPr>
            <a:picLocks noChangeAspect="1"/>
          </p:cNvPicPr>
          <p:nvPr/>
        </p:nvPicPr>
        <p:blipFill rotWithShape="1">
          <a:blip r:embed="rId3"/>
          <a:srcRect l="39062" t="44444" r="53125" b="30142"/>
          <a:stretch/>
        </p:blipFill>
        <p:spPr>
          <a:xfrm>
            <a:off x="647657" y="4051293"/>
            <a:ext cx="344488" cy="630340"/>
          </a:xfrm>
          <a:prstGeom prst="rect">
            <a:avLst/>
          </a:prstGeom>
        </p:spPr>
      </p:pic>
      <p:pic>
        <p:nvPicPr>
          <p:cNvPr id="9" name="Picture 8">
            <a:extLst>
              <a:ext uri="{FF2B5EF4-FFF2-40B4-BE49-F238E27FC236}">
                <a16:creationId xmlns:a16="http://schemas.microsoft.com/office/drawing/2014/main" id="{4B77EE5C-9A26-B825-CEE3-3D6D0B226D0B}"/>
              </a:ext>
            </a:extLst>
          </p:cNvPr>
          <p:cNvPicPr>
            <a:picLocks noChangeAspect="1"/>
          </p:cNvPicPr>
          <p:nvPr/>
        </p:nvPicPr>
        <p:blipFill rotWithShape="1">
          <a:blip r:embed="rId3"/>
          <a:srcRect l="39062" t="44444" r="53125" b="30142"/>
          <a:stretch/>
        </p:blipFill>
        <p:spPr>
          <a:xfrm>
            <a:off x="709849" y="3083887"/>
            <a:ext cx="344488" cy="630340"/>
          </a:xfrm>
          <a:prstGeom prst="rect">
            <a:avLst/>
          </a:prstGeom>
        </p:spPr>
      </p:pic>
      <p:pic>
        <p:nvPicPr>
          <p:cNvPr id="11" name="Picture 10">
            <a:extLst>
              <a:ext uri="{FF2B5EF4-FFF2-40B4-BE49-F238E27FC236}">
                <a16:creationId xmlns:a16="http://schemas.microsoft.com/office/drawing/2014/main" id="{4BF718CA-6E96-7226-B072-82C98A201D8A}"/>
              </a:ext>
            </a:extLst>
          </p:cNvPr>
          <p:cNvPicPr>
            <a:picLocks noChangeAspect="1"/>
          </p:cNvPicPr>
          <p:nvPr/>
        </p:nvPicPr>
        <p:blipFill rotWithShape="1">
          <a:blip r:embed="rId3"/>
          <a:srcRect l="39062" t="44444" r="53125" b="30142"/>
          <a:stretch/>
        </p:blipFill>
        <p:spPr>
          <a:xfrm>
            <a:off x="6594593" y="4094345"/>
            <a:ext cx="344488" cy="630340"/>
          </a:xfrm>
          <a:prstGeom prst="rect">
            <a:avLst/>
          </a:prstGeom>
        </p:spPr>
      </p:pic>
      <p:sp>
        <p:nvSpPr>
          <p:cNvPr id="12" name="TextBox 11">
            <a:extLst>
              <a:ext uri="{FF2B5EF4-FFF2-40B4-BE49-F238E27FC236}">
                <a16:creationId xmlns:a16="http://schemas.microsoft.com/office/drawing/2014/main" id="{80861DD8-19F6-06B5-9E5A-3B8154F30DFA}"/>
              </a:ext>
            </a:extLst>
          </p:cNvPr>
          <p:cNvSpPr txBox="1"/>
          <p:nvPr/>
        </p:nvSpPr>
        <p:spPr>
          <a:xfrm>
            <a:off x="6857694" y="5144715"/>
            <a:ext cx="4805297" cy="523220"/>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Emoji use</a:t>
            </a:r>
          </a:p>
        </p:txBody>
      </p:sp>
      <p:sp>
        <p:nvSpPr>
          <p:cNvPr id="13" name="TextBox 12">
            <a:extLst>
              <a:ext uri="{FF2B5EF4-FFF2-40B4-BE49-F238E27FC236}">
                <a16:creationId xmlns:a16="http://schemas.microsoft.com/office/drawing/2014/main" id="{E62FEB86-941D-D79E-5821-9C6204CD22C0}"/>
              </a:ext>
            </a:extLst>
          </p:cNvPr>
          <p:cNvSpPr txBox="1"/>
          <p:nvPr/>
        </p:nvSpPr>
        <p:spPr>
          <a:xfrm>
            <a:off x="6926339" y="4125637"/>
            <a:ext cx="4805297" cy="523220"/>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The reaction of the target </a:t>
            </a:r>
          </a:p>
        </p:txBody>
      </p:sp>
      <p:sp>
        <p:nvSpPr>
          <p:cNvPr id="14" name="TextBox 13">
            <a:extLst>
              <a:ext uri="{FF2B5EF4-FFF2-40B4-BE49-F238E27FC236}">
                <a16:creationId xmlns:a16="http://schemas.microsoft.com/office/drawing/2014/main" id="{20378070-FAFF-2025-4221-BE631FC8F3A7}"/>
              </a:ext>
            </a:extLst>
          </p:cNvPr>
          <p:cNvSpPr txBox="1"/>
          <p:nvPr/>
        </p:nvSpPr>
        <p:spPr>
          <a:xfrm>
            <a:off x="1054337" y="2189689"/>
            <a:ext cx="4805297" cy="523220"/>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Topic of the Banter </a:t>
            </a:r>
          </a:p>
        </p:txBody>
      </p:sp>
      <p:sp>
        <p:nvSpPr>
          <p:cNvPr id="16" name="TextBox 15">
            <a:extLst>
              <a:ext uri="{FF2B5EF4-FFF2-40B4-BE49-F238E27FC236}">
                <a16:creationId xmlns:a16="http://schemas.microsoft.com/office/drawing/2014/main" id="{7E8B2DC6-52EE-6B42-060C-A4571F49A433}"/>
              </a:ext>
            </a:extLst>
          </p:cNvPr>
          <p:cNvSpPr txBox="1"/>
          <p:nvPr/>
        </p:nvSpPr>
        <p:spPr>
          <a:xfrm>
            <a:off x="942668" y="4098489"/>
            <a:ext cx="5221592" cy="954107"/>
          </a:xfrm>
          <a:prstGeom prst="rect">
            <a:avLst/>
          </a:prstGeom>
          <a:noFill/>
        </p:spPr>
        <p:txBody>
          <a:bodyPr wrap="square" rtlCol="0">
            <a:spAutoFit/>
          </a:bodyPr>
          <a:lstStyle/>
          <a:p>
            <a:r>
              <a:rPr lang="en-US" sz="2800" b="1" dirty="0">
                <a:solidFill>
                  <a:srgbClr val="1B1464"/>
                </a:solidFill>
                <a:latin typeface="Century Gothic" panose="020B0502020202020204" pitchFamily="34" charset="0"/>
                <a:cs typeface="Arial" panose="020B0604020202020204" pitchFamily="34" charset="0"/>
              </a:rPr>
              <a:t>Where the banter is happening </a:t>
            </a:r>
          </a:p>
        </p:txBody>
      </p:sp>
      <p:sp>
        <p:nvSpPr>
          <p:cNvPr id="17" name="TextBox 16">
            <a:extLst>
              <a:ext uri="{FF2B5EF4-FFF2-40B4-BE49-F238E27FC236}">
                <a16:creationId xmlns:a16="http://schemas.microsoft.com/office/drawing/2014/main" id="{F58B670A-24F0-9F1A-4F66-30657A73D4C7}"/>
              </a:ext>
            </a:extLst>
          </p:cNvPr>
          <p:cNvSpPr txBox="1"/>
          <p:nvPr/>
        </p:nvSpPr>
        <p:spPr>
          <a:xfrm>
            <a:off x="7023167" y="3186120"/>
            <a:ext cx="4805297" cy="523220"/>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The size of the audience</a:t>
            </a:r>
          </a:p>
        </p:txBody>
      </p:sp>
      <p:sp>
        <p:nvSpPr>
          <p:cNvPr id="18" name="TextBox 17">
            <a:extLst>
              <a:ext uri="{FF2B5EF4-FFF2-40B4-BE49-F238E27FC236}">
                <a16:creationId xmlns:a16="http://schemas.microsoft.com/office/drawing/2014/main" id="{C98DA1AD-12D4-5D24-8F89-D2117CC1C6CD}"/>
              </a:ext>
            </a:extLst>
          </p:cNvPr>
          <p:cNvSpPr txBox="1"/>
          <p:nvPr/>
        </p:nvSpPr>
        <p:spPr>
          <a:xfrm>
            <a:off x="992145" y="3078921"/>
            <a:ext cx="5221592" cy="954107"/>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The relationship with the person </a:t>
            </a:r>
          </a:p>
        </p:txBody>
      </p:sp>
      <p:sp>
        <p:nvSpPr>
          <p:cNvPr id="19" name="TextBox 18">
            <a:extLst>
              <a:ext uri="{FF2B5EF4-FFF2-40B4-BE49-F238E27FC236}">
                <a16:creationId xmlns:a16="http://schemas.microsoft.com/office/drawing/2014/main" id="{A9396B54-4377-C531-3C70-8530EF868299}"/>
              </a:ext>
            </a:extLst>
          </p:cNvPr>
          <p:cNvSpPr txBox="1"/>
          <p:nvPr/>
        </p:nvSpPr>
        <p:spPr>
          <a:xfrm>
            <a:off x="942667" y="5144715"/>
            <a:ext cx="5221592" cy="954107"/>
          </a:xfrm>
          <a:prstGeom prst="rect">
            <a:avLst/>
          </a:prstGeom>
          <a:noFill/>
        </p:spPr>
        <p:txBody>
          <a:bodyPr wrap="square" rtlCol="0">
            <a:spAutoFit/>
          </a:bodyPr>
          <a:lstStyle/>
          <a:p>
            <a:r>
              <a:rPr lang="en-US" sz="2800" b="1" dirty="0">
                <a:solidFill>
                  <a:srgbClr val="8857E5"/>
                </a:solidFill>
                <a:latin typeface="Century Gothic" panose="020B0502020202020204" pitchFamily="34" charset="0"/>
                <a:cs typeface="Arial" panose="020B0604020202020204" pitchFamily="34" charset="0"/>
              </a:rPr>
              <a:t>Whether the banter is repeated</a:t>
            </a:r>
          </a:p>
        </p:txBody>
      </p:sp>
      <p:sp>
        <p:nvSpPr>
          <p:cNvPr id="26" name="Rounded Rectangle 16">
            <a:extLst>
              <a:ext uri="{FF2B5EF4-FFF2-40B4-BE49-F238E27FC236}">
                <a16:creationId xmlns:a16="http://schemas.microsoft.com/office/drawing/2014/main" id="{6F001C30-F0E3-1BC2-187F-693BEE3AB80C}"/>
              </a:ext>
            </a:extLst>
          </p:cNvPr>
          <p:cNvSpPr/>
          <p:nvPr/>
        </p:nvSpPr>
        <p:spPr>
          <a:xfrm rot="4628072">
            <a:off x="7148881" y="3845734"/>
            <a:ext cx="2701236" cy="8134121"/>
          </a:xfrm>
          <a:prstGeom prst="roundRect">
            <a:avLst>
              <a:gd name="adj" fmla="val 50000"/>
            </a:avLst>
          </a:prstGeom>
          <a:solidFill>
            <a:srgbClr val="1B17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01F36AA-BD7A-E367-FE4C-0C1DB53FB20A}"/>
              </a:ext>
            </a:extLst>
          </p:cNvPr>
          <p:cNvPicPr>
            <a:picLocks noChangeAspect="1"/>
          </p:cNvPicPr>
          <p:nvPr/>
        </p:nvPicPr>
        <p:blipFill>
          <a:blip r:embed="rId5"/>
          <a:stretch>
            <a:fillRect/>
          </a:stretch>
        </p:blipFill>
        <p:spPr>
          <a:xfrm>
            <a:off x="9426804" y="233791"/>
            <a:ext cx="2628499" cy="436007"/>
          </a:xfrm>
          <a:prstGeom prst="rect">
            <a:avLst/>
          </a:prstGeom>
        </p:spPr>
      </p:pic>
      <p:sp>
        <p:nvSpPr>
          <p:cNvPr id="4" name="Rounded Rectangle 11">
            <a:extLst>
              <a:ext uri="{FF2B5EF4-FFF2-40B4-BE49-F238E27FC236}">
                <a16:creationId xmlns:a16="http://schemas.microsoft.com/office/drawing/2014/main" id="{C1358975-CB0B-8595-DC8B-89B0BB9F8BD3}"/>
              </a:ext>
            </a:extLst>
          </p:cNvPr>
          <p:cNvSpPr/>
          <p:nvPr/>
        </p:nvSpPr>
        <p:spPr>
          <a:xfrm rot="5400000">
            <a:off x="1757284" y="-4938762"/>
            <a:ext cx="2299133" cy="10737978"/>
          </a:xfrm>
          <a:prstGeom prst="roundRect">
            <a:avLst>
              <a:gd name="adj" fmla="val 50000"/>
            </a:avLst>
          </a:prstGeom>
          <a:solidFill>
            <a:srgbClr val="FF5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ra Pro" panose="00000500000000000000" pitchFamily="50" charset="0"/>
            </a:endParaRPr>
          </a:p>
        </p:txBody>
      </p:sp>
      <p:sp>
        <p:nvSpPr>
          <p:cNvPr id="20" name="Title 1">
            <a:extLst>
              <a:ext uri="{FF2B5EF4-FFF2-40B4-BE49-F238E27FC236}">
                <a16:creationId xmlns:a16="http://schemas.microsoft.com/office/drawing/2014/main" id="{E84F45F9-EBCC-9498-4288-85F4488EF9E1}"/>
              </a:ext>
            </a:extLst>
          </p:cNvPr>
          <p:cNvSpPr txBox="1">
            <a:spLocks/>
          </p:cNvSpPr>
          <p:nvPr/>
        </p:nvSpPr>
        <p:spPr>
          <a:xfrm>
            <a:off x="445085" y="188918"/>
            <a:ext cx="13543461" cy="182127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Century Gothic" panose="020B0502020202020204" pitchFamily="34" charset="0"/>
                <a:cs typeface="Arial" panose="020B0604020202020204" pitchFamily="34" charset="0"/>
              </a:rPr>
              <a:t>The different ways banter may </a:t>
            </a:r>
          </a:p>
          <a:p>
            <a:r>
              <a:rPr lang="en-GB" sz="3600" b="1" dirty="0">
                <a:solidFill>
                  <a:schemeClr val="bg1"/>
                </a:solidFill>
                <a:latin typeface="Century Gothic" panose="020B0502020202020204" pitchFamily="34" charset="0"/>
                <a:cs typeface="Arial" panose="020B0604020202020204" pitchFamily="34" charset="0"/>
              </a:rPr>
              <a:t>become bullying</a:t>
            </a:r>
            <a:endParaRPr lang="en-US" sz="3600" b="1" dirty="0">
              <a:solidFill>
                <a:schemeClr val="bg1"/>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04647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12" grpId="0"/>
      <p:bldP spid="13" grpId="0"/>
      <p:bldP spid="14" grpId="0"/>
      <p:bldP spid="16" grpId="0"/>
      <p:bldP spid="17" grpId="0"/>
      <p:bldP spid="18" grpId="0"/>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A16024C628078448427F54B4BFB2C84" ma:contentTypeVersion="14" ma:contentTypeDescription="Create a new document." ma:contentTypeScope="" ma:versionID="8f5d23cacd552e44e48a8420630cbe71">
  <xsd:schema xmlns:xsd="http://www.w3.org/2001/XMLSchema" xmlns:xs="http://www.w3.org/2001/XMLSchema" xmlns:p="http://schemas.microsoft.com/office/2006/metadata/properties" xmlns:ns2="d0223810-7ef0-4ea2-a137-37ca73abbf11" xmlns:ns3="16ae49f3-829e-48a4-b770-42088e17cf9e" targetNamespace="http://schemas.microsoft.com/office/2006/metadata/properties" ma:root="true" ma:fieldsID="e463a02d659555ce368816bcef17fad6" ns2:_="" ns3:_="">
    <xsd:import namespace="d0223810-7ef0-4ea2-a137-37ca73abbf11"/>
    <xsd:import namespace="16ae49f3-829e-48a4-b770-42088e17cf9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MediaServiceOCR" minOccurs="0"/>
                <xsd:element ref="ns2:MediaServiceSearchProperties" minOccurs="0"/>
                <xsd:element ref="ns2:Inf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223810-7ef0-4ea2-a137-37ca73abbf11"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5d4c797-396b-422f-9324-c7326d18571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Info" ma:index="21" nillable="true" ma:displayName="Info" ma:description="All festivals equally important grouped by season" ma:format="Dropdown" ma:internalName="Info">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ae49f3-829e-48a4-b770-42088e17cf9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6b1b432-1b3f-4e3d-84fa-547afe762041}" ma:internalName="TaxCatchAll" ma:showField="CatchAllData" ma:web="16ae49f3-829e-48a4-b770-42088e17cf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6ae49f3-829e-48a4-b770-42088e17cf9e" xsi:nil="true"/>
    <lcf76f155ced4ddcb4097134ff3c332f xmlns="d0223810-7ef0-4ea2-a137-37ca73abbf11">
      <Terms xmlns="http://schemas.microsoft.com/office/infopath/2007/PartnerControls"/>
    </lcf76f155ced4ddcb4097134ff3c332f>
    <Info xmlns="d0223810-7ef0-4ea2-a137-37ca73abbf11" xsi:nil="true"/>
  </documentManagement>
</p:properties>
</file>

<file path=customXml/itemProps1.xml><?xml version="1.0" encoding="utf-8"?>
<ds:datastoreItem xmlns:ds="http://schemas.openxmlformats.org/officeDocument/2006/customXml" ds:itemID="{1A90AB69-CB2E-428B-AFE6-925428401C41}">
  <ds:schemaRefs>
    <ds:schemaRef ds:uri="http://schemas.microsoft.com/sharepoint/v3/contenttype/forms"/>
  </ds:schemaRefs>
</ds:datastoreItem>
</file>

<file path=customXml/itemProps2.xml><?xml version="1.0" encoding="utf-8"?>
<ds:datastoreItem xmlns:ds="http://schemas.openxmlformats.org/officeDocument/2006/customXml" ds:itemID="{5B80CBBA-EC6F-4659-9697-1E904F3705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223810-7ef0-4ea2-a137-37ca73abbf11"/>
    <ds:schemaRef ds:uri="16ae49f3-829e-48a4-b770-42088e17cf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1621D4-1139-4877-8D77-6CD6883D1B9C}">
  <ds:schemaRefs>
    <ds:schemaRef ds:uri="http://purl.org/dc/terms/"/>
    <ds:schemaRef ds:uri="http://schemas.microsoft.com/office/2006/documentManagement/types"/>
    <ds:schemaRef ds:uri="http://schemas.microsoft.com/office/2006/metadata/properties"/>
    <ds:schemaRef ds:uri="d0223810-7ef0-4ea2-a137-37ca73abbf11"/>
    <ds:schemaRef ds:uri="http://schemas.microsoft.com/office/infopath/2007/PartnerControls"/>
    <ds:schemaRef ds:uri="http://purl.org/dc/elements/1.1/"/>
    <ds:schemaRef ds:uri="http://www.w3.org/XML/1998/namespace"/>
    <ds:schemaRef ds:uri="http://schemas.openxmlformats.org/package/2006/metadata/core-properties"/>
    <ds:schemaRef ds:uri="16ae49f3-829e-48a4-b770-42088e17cf9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4220</TotalTime>
  <Words>1522</Words>
  <Application>Microsoft Office PowerPoint</Application>
  <PresentationFormat>Widescreen</PresentationFormat>
  <Paragraphs>123</Paragraphs>
  <Slides>17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Century Gothic</vt:lpstr>
      <vt:lpstr>Cera Pro</vt:lpstr>
      <vt:lpstr>Cera Round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Nottingham Trent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ABW 2023</dc:title>
  <dc:creator>Betts, Lucy</dc:creator>
  <cp:lastModifiedBy>Jessica Alborough</cp:lastModifiedBy>
  <cp:revision>3</cp:revision>
  <dcterms:created xsi:type="dcterms:W3CDTF">2023-08-01T12:26:09Z</dcterms:created>
  <dcterms:modified xsi:type="dcterms:W3CDTF">2024-10-16T10:50:54Z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0x0101000A16024C628078448427F54B4BFB2C84</vt:lpwstr>
  </property>
  <property fmtid="{D5CDD505-2E9C-101B-9397-08002B2CF9AE}" pid="3" name="MediaServiceImageTags">
    <vt:lpwstr/>
  </property>
</Properties>
</file>