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14"/>
  </p:notesMasterIdLst>
  <p:sldIdLst>
    <p:sldId id="361" r:id="rId7"/>
    <p:sldId id="341" r:id="rId8"/>
    <p:sldId id="327" r:id="rId9"/>
    <p:sldId id="348" r:id="rId10"/>
    <p:sldId id="351" r:id="rId11"/>
    <p:sldId id="352" r:id="rId12"/>
    <p:sldId id="34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FFBF00"/>
    <a:srgbClr val="3A8DFF"/>
    <a:srgbClr val="8757E5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020" y="32"/>
      </p:cViewPr>
      <p:guideLst/>
    </p:cSldViewPr>
  </p:slideViewPr>
  <p:notesTextViewPr>
    <p:cViewPr>
      <p:scale>
        <a:sx n="3" d="2"/>
        <a:sy n="3" d="2"/>
      </p:scale>
      <p:origin x="0" y="-2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b6f71374-24ee-45b9-8fd2-9b70b697c2b0" providerId="ADAL" clId="{54D045DF-0897-4A1C-81EC-54B3E5B27CFB}"/>
    <pc:docChg chg="modSld">
      <pc:chgData name="Miry Mayer" userId="b6f71374-24ee-45b9-8fd2-9b70b697c2b0" providerId="ADAL" clId="{54D045DF-0897-4A1C-81EC-54B3E5B27CFB}" dt="2025-10-24T08:51:17.324" v="178" actId="20577"/>
      <pc:docMkLst>
        <pc:docMk/>
      </pc:docMkLst>
      <pc:sldChg chg="modSp mod">
        <pc:chgData name="Miry Mayer" userId="b6f71374-24ee-45b9-8fd2-9b70b697c2b0" providerId="ADAL" clId="{54D045DF-0897-4A1C-81EC-54B3E5B27CFB}" dt="2025-10-24T08:51:03.486" v="159" actId="20577"/>
        <pc:sldMkLst>
          <pc:docMk/>
          <pc:sldMk cId="1074009263" sldId="327"/>
        </pc:sldMkLst>
        <pc:spChg chg="mod">
          <ac:chgData name="Miry Mayer" userId="b6f71374-24ee-45b9-8fd2-9b70b697c2b0" providerId="ADAL" clId="{54D045DF-0897-4A1C-81EC-54B3E5B27CFB}" dt="2025-10-09T13:58:15.187" v="2" actId="962"/>
          <ac:spMkLst>
            <pc:docMk/>
            <pc:sldMk cId="1074009263" sldId="327"/>
            <ac:spMk id="2" creationId="{D8BBB681-2431-8F90-C5D9-FFD189DB6D04}"/>
          </ac:spMkLst>
        </pc:spChg>
        <pc:spChg chg="mod">
          <ac:chgData name="Miry Mayer" userId="b6f71374-24ee-45b9-8fd2-9b70b697c2b0" providerId="ADAL" clId="{54D045DF-0897-4A1C-81EC-54B3E5B27CFB}" dt="2025-10-09T13:58:11.420" v="0" actId="962"/>
          <ac:spMkLst>
            <pc:docMk/>
            <pc:sldMk cId="1074009263" sldId="327"/>
            <ac:spMk id="3" creationId="{3316BA1D-41DC-4731-8CF9-E150AE5ABA20}"/>
          </ac:spMkLst>
        </pc:spChg>
        <pc:spChg chg="mod ord">
          <ac:chgData name="Miry Mayer" userId="b6f71374-24ee-45b9-8fd2-9b70b697c2b0" providerId="ADAL" clId="{54D045DF-0897-4A1C-81EC-54B3E5B27CFB}" dt="2025-10-24T08:51:03.486" v="159" actId="20577"/>
          <ac:spMkLst>
            <pc:docMk/>
            <pc:sldMk cId="1074009263" sldId="327"/>
            <ac:spMk id="8" creationId="{09AC9F33-D640-B302-C1DF-CF28BEB31400}"/>
          </ac:spMkLst>
        </pc:spChg>
        <pc:spChg chg="mod ord">
          <ac:chgData name="Miry Mayer" userId="b6f71374-24ee-45b9-8fd2-9b70b697c2b0" providerId="ADAL" clId="{54D045DF-0897-4A1C-81EC-54B3E5B27CFB}" dt="2025-10-09T14:01:30.541" v="41" actId="13244"/>
          <ac:spMkLst>
            <pc:docMk/>
            <pc:sldMk cId="1074009263" sldId="327"/>
            <ac:spMk id="9" creationId="{D62B27C2-8444-4C6B-B751-C5345BD85EC9}"/>
          </ac:spMkLst>
        </pc:spChg>
        <pc:spChg chg="mod">
          <ac:chgData name="Miry Mayer" userId="b6f71374-24ee-45b9-8fd2-9b70b697c2b0" providerId="ADAL" clId="{54D045DF-0897-4A1C-81EC-54B3E5B27CFB}" dt="2025-10-09T14:01:40.826" v="42" actId="13244"/>
          <ac:spMkLst>
            <pc:docMk/>
            <pc:sldMk cId="1074009263" sldId="327"/>
            <ac:spMk id="11" creationId="{ECA89BDC-3FB4-4FEF-ACFB-0D4849CECE61}"/>
          </ac:spMkLst>
        </pc:spChg>
        <pc:spChg chg="mod">
          <ac:chgData name="Miry Mayer" userId="b6f71374-24ee-45b9-8fd2-9b70b697c2b0" providerId="ADAL" clId="{54D045DF-0897-4A1C-81EC-54B3E5B27CFB}" dt="2025-10-09T13:58:16.240" v="3" actId="962"/>
          <ac:spMkLst>
            <pc:docMk/>
            <pc:sldMk cId="1074009263" sldId="327"/>
            <ac:spMk id="13" creationId="{CF4D6C6A-3168-5212-2B49-756FA11CAFCD}"/>
          </ac:spMkLst>
        </pc:spChg>
        <pc:spChg chg="mod">
          <ac:chgData name="Miry Mayer" userId="b6f71374-24ee-45b9-8fd2-9b70b697c2b0" providerId="ADAL" clId="{54D045DF-0897-4A1C-81EC-54B3E5B27CFB}" dt="2025-10-09T13:58:19.096" v="5" actId="962"/>
          <ac:spMkLst>
            <pc:docMk/>
            <pc:sldMk cId="1074009263" sldId="327"/>
            <ac:spMk id="15" creationId="{736B75FD-3F23-4EC5-A0E3-B420ED9E21C6}"/>
          </ac:spMkLst>
        </pc:spChg>
        <pc:spChg chg="mod">
          <ac:chgData name="Miry Mayer" userId="b6f71374-24ee-45b9-8fd2-9b70b697c2b0" providerId="ADAL" clId="{54D045DF-0897-4A1C-81EC-54B3E5B27CFB}" dt="2025-10-09T13:58:19.874" v="6" actId="962"/>
          <ac:spMkLst>
            <pc:docMk/>
            <pc:sldMk cId="1074009263" sldId="327"/>
            <ac:spMk id="18" creationId="{D83FE19A-3B74-442F-80E5-26DB1E454FB6}"/>
          </ac:spMkLst>
        </pc:spChg>
        <pc:spChg chg="mod ord">
          <ac:chgData name="Miry Mayer" userId="b6f71374-24ee-45b9-8fd2-9b70b697c2b0" providerId="ADAL" clId="{54D045DF-0897-4A1C-81EC-54B3E5B27CFB}" dt="2025-10-09T14:00:27.741" v="31" actId="13244"/>
          <ac:spMkLst>
            <pc:docMk/>
            <pc:sldMk cId="1074009263" sldId="327"/>
            <ac:spMk id="20" creationId="{8082FC43-503B-4D3B-AFBE-5F8C5D08517D}"/>
          </ac:spMkLst>
        </pc:spChg>
        <pc:spChg chg="mod">
          <ac:chgData name="Miry Mayer" userId="b6f71374-24ee-45b9-8fd2-9b70b697c2b0" providerId="ADAL" clId="{54D045DF-0897-4A1C-81EC-54B3E5B27CFB}" dt="2025-10-09T14:00:30.990" v="32" actId="13244"/>
          <ac:spMkLst>
            <pc:docMk/>
            <pc:sldMk cId="1074009263" sldId="327"/>
            <ac:spMk id="21" creationId="{EAD921DE-D536-4E94-9D61-84F0A8FD0F3B}"/>
          </ac:spMkLst>
        </pc:spChg>
        <pc:spChg chg="mod ord">
          <ac:chgData name="Miry Mayer" userId="b6f71374-24ee-45b9-8fd2-9b70b697c2b0" providerId="ADAL" clId="{54D045DF-0897-4A1C-81EC-54B3E5B27CFB}" dt="2025-10-09T14:01:06.923" v="39" actId="13244"/>
          <ac:spMkLst>
            <pc:docMk/>
            <pc:sldMk cId="1074009263" sldId="327"/>
            <ac:spMk id="22" creationId="{C1F1B682-9474-40D3-9B50-7B6254CA2EC1}"/>
          </ac:spMkLst>
        </pc:spChg>
        <pc:spChg chg="mod">
          <ac:chgData name="Miry Mayer" userId="b6f71374-24ee-45b9-8fd2-9b70b697c2b0" providerId="ADAL" clId="{54D045DF-0897-4A1C-81EC-54B3E5B27CFB}" dt="2025-10-09T13:58:22.405" v="9" actId="962"/>
          <ac:spMkLst>
            <pc:docMk/>
            <pc:sldMk cId="1074009263" sldId="327"/>
            <ac:spMk id="23" creationId="{AEB47A12-E44F-4A2E-970D-1330FCA6DFD7}"/>
          </ac:spMkLst>
        </pc:spChg>
        <pc:spChg chg="mod">
          <ac:chgData name="Miry Mayer" userId="b6f71374-24ee-45b9-8fd2-9b70b697c2b0" providerId="ADAL" clId="{54D045DF-0897-4A1C-81EC-54B3E5B27CFB}" dt="2025-10-09T14:01:13.141" v="40" actId="13244"/>
          <ac:spMkLst>
            <pc:docMk/>
            <pc:sldMk cId="1074009263" sldId="327"/>
            <ac:spMk id="25" creationId="{BE4E7BCD-0C50-4A9B-BCC1-E4F283874C92}"/>
          </ac:spMkLst>
        </pc:spChg>
        <pc:picChg chg="mod">
          <ac:chgData name="Miry Mayer" userId="b6f71374-24ee-45b9-8fd2-9b70b697c2b0" providerId="ADAL" clId="{54D045DF-0897-4A1C-81EC-54B3E5B27CFB}" dt="2025-10-09T13:59:14.689" v="22" actId="962"/>
          <ac:picMkLst>
            <pc:docMk/>
            <pc:sldMk cId="1074009263" sldId="327"/>
            <ac:picMk id="5" creationId="{F01A9401-FF70-717F-9FAF-FACAD27C03FA}"/>
          </ac:picMkLst>
        </pc:picChg>
        <pc:picChg chg="mod">
          <ac:chgData name="Miry Mayer" userId="b6f71374-24ee-45b9-8fd2-9b70b697c2b0" providerId="ADAL" clId="{54D045DF-0897-4A1C-81EC-54B3E5B27CFB}" dt="2025-10-09T13:58:34.349" v="11" actId="962"/>
          <ac:picMkLst>
            <pc:docMk/>
            <pc:sldMk cId="1074009263" sldId="327"/>
            <ac:picMk id="26" creationId="{B9205CE1-66BD-4577-9802-EF4D065E5E54}"/>
          </ac:picMkLst>
        </pc:picChg>
        <pc:picChg chg="mod ord">
          <ac:chgData name="Miry Mayer" userId="b6f71374-24ee-45b9-8fd2-9b70b697c2b0" providerId="ADAL" clId="{54D045DF-0897-4A1C-81EC-54B3E5B27CFB}" dt="2025-10-09T14:01:04.192" v="38" actId="13244"/>
          <ac:picMkLst>
            <pc:docMk/>
            <pc:sldMk cId="1074009263" sldId="327"/>
            <ac:picMk id="27" creationId="{025DFE52-B16B-4A17-A287-7CF39BCE59FC}"/>
          </ac:picMkLst>
        </pc:picChg>
        <pc:picChg chg="mod">
          <ac:chgData name="Miry Mayer" userId="b6f71374-24ee-45b9-8fd2-9b70b697c2b0" providerId="ADAL" clId="{54D045DF-0897-4A1C-81EC-54B3E5B27CFB}" dt="2025-10-09T13:58:47.902" v="15" actId="962"/>
          <ac:picMkLst>
            <pc:docMk/>
            <pc:sldMk cId="1074009263" sldId="327"/>
            <ac:picMk id="28" creationId="{534A94B3-E753-4024-8FD2-22BE4F8B5782}"/>
          </ac:picMkLst>
        </pc:picChg>
        <pc:picChg chg="mod ord">
          <ac:chgData name="Miry Mayer" userId="b6f71374-24ee-45b9-8fd2-9b70b697c2b0" providerId="ADAL" clId="{54D045DF-0897-4A1C-81EC-54B3E5B27CFB}" dt="2025-10-09T14:00:18.693" v="30" actId="13244"/>
          <ac:picMkLst>
            <pc:docMk/>
            <pc:sldMk cId="1074009263" sldId="327"/>
            <ac:picMk id="29" creationId="{C0A494A9-3EF1-482F-BC71-A4D22D363377}"/>
          </ac:picMkLst>
        </pc:picChg>
        <pc:picChg chg="mod ord">
          <ac:chgData name="Miry Mayer" userId="b6f71374-24ee-45b9-8fd2-9b70b697c2b0" providerId="ADAL" clId="{54D045DF-0897-4A1C-81EC-54B3E5B27CFB}" dt="2025-10-09T14:00:45.815" v="34" actId="13244"/>
          <ac:picMkLst>
            <pc:docMk/>
            <pc:sldMk cId="1074009263" sldId="327"/>
            <ac:picMk id="30" creationId="{89E515DE-C1AF-4534-8944-0C9224D08E2E}"/>
          </ac:picMkLst>
        </pc:picChg>
        <pc:picChg chg="mod ord">
          <ac:chgData name="Miry Mayer" userId="b6f71374-24ee-45b9-8fd2-9b70b697c2b0" providerId="ADAL" clId="{54D045DF-0897-4A1C-81EC-54B3E5B27CFB}" dt="2025-10-09T14:00:53.720" v="35" actId="13244"/>
          <ac:picMkLst>
            <pc:docMk/>
            <pc:sldMk cId="1074009263" sldId="327"/>
            <ac:picMk id="31" creationId="{8EE1263C-7783-4C38-AF4E-6C8CCE02B0CB}"/>
          </ac:picMkLst>
        </pc:picChg>
      </pc:sldChg>
      <pc:sldChg chg="modSp mod">
        <pc:chgData name="Miry Mayer" userId="b6f71374-24ee-45b9-8fd2-9b70b697c2b0" providerId="ADAL" clId="{54D045DF-0897-4A1C-81EC-54B3E5B27CFB}" dt="2025-10-24T08:50:27.499" v="133" actId="1035"/>
        <pc:sldMkLst>
          <pc:docMk/>
          <pc:sldMk cId="2276185167" sldId="341"/>
        </pc:sldMkLst>
        <pc:spChg chg="mod">
          <ac:chgData name="Miry Mayer" userId="b6f71374-24ee-45b9-8fd2-9b70b697c2b0" providerId="ADAL" clId="{54D045DF-0897-4A1C-81EC-54B3E5B27CFB}" dt="2025-10-24T08:50:07.545" v="128" actId="14100"/>
          <ac:spMkLst>
            <pc:docMk/>
            <pc:sldMk cId="2276185167" sldId="341"/>
            <ac:spMk id="3" creationId="{AF2994C9-483E-9E2C-4EB2-07FA9D034F84}"/>
          </ac:spMkLst>
        </pc:spChg>
        <pc:spChg chg="mod ord">
          <ac:chgData name="Miry Mayer" userId="b6f71374-24ee-45b9-8fd2-9b70b697c2b0" providerId="ADAL" clId="{54D045DF-0897-4A1C-81EC-54B3E5B27CFB}" dt="2025-10-24T08:50:27.499" v="133" actId="1035"/>
          <ac:spMkLst>
            <pc:docMk/>
            <pc:sldMk cId="2276185167" sldId="341"/>
            <ac:spMk id="49" creationId="{E36D24D6-2996-6389-419C-4CD523EEC14A}"/>
          </ac:spMkLst>
        </pc:spChg>
      </pc:sldChg>
      <pc:sldChg chg="modSp mod">
        <pc:chgData name="Miry Mayer" userId="b6f71374-24ee-45b9-8fd2-9b70b697c2b0" providerId="ADAL" clId="{54D045DF-0897-4A1C-81EC-54B3E5B27CFB}" dt="2025-10-24T08:51:17.324" v="178" actId="20577"/>
        <pc:sldMkLst>
          <pc:docMk/>
          <pc:sldMk cId="807792772" sldId="348"/>
        </pc:sldMkLst>
        <pc:spChg chg="mod ord">
          <ac:chgData name="Miry Mayer" userId="b6f71374-24ee-45b9-8fd2-9b70b697c2b0" providerId="ADAL" clId="{54D045DF-0897-4A1C-81EC-54B3E5B27CFB}" dt="2025-10-24T08:51:17.324" v="178" actId="20577"/>
          <ac:spMkLst>
            <pc:docMk/>
            <pc:sldMk cId="807792772" sldId="348"/>
            <ac:spMk id="4" creationId="{572DD4EB-D6FD-A661-63EA-B8B0B600E9D5}"/>
          </ac:spMkLst>
        </pc:spChg>
      </pc:sldChg>
      <pc:sldChg chg="modSp mod">
        <pc:chgData name="Miry Mayer" userId="b6f71374-24ee-45b9-8fd2-9b70b697c2b0" providerId="ADAL" clId="{54D045DF-0897-4A1C-81EC-54B3E5B27CFB}" dt="2025-10-09T13:59:29.247" v="26" actId="33553"/>
        <pc:sldMkLst>
          <pc:docMk/>
          <pc:sldMk cId="6154465" sldId="351"/>
        </pc:sldMkLst>
        <pc:spChg chg="mod">
          <ac:chgData name="Miry Mayer" userId="b6f71374-24ee-45b9-8fd2-9b70b697c2b0" providerId="ADAL" clId="{54D045DF-0897-4A1C-81EC-54B3E5B27CFB}" dt="2025-10-09T13:59:29.247" v="26" actId="33553"/>
          <ac:spMkLst>
            <pc:docMk/>
            <pc:sldMk cId="6154465" sldId="351"/>
            <ac:spMk id="3" creationId="{84783A3E-1C4D-CFCB-73A5-ACA00CD1D484}"/>
          </ac:spMkLst>
        </pc:spChg>
      </pc:sldChg>
      <pc:sldChg chg="modSp mod">
        <pc:chgData name="Miry Mayer" userId="b6f71374-24ee-45b9-8fd2-9b70b697c2b0" providerId="ADAL" clId="{54D045DF-0897-4A1C-81EC-54B3E5B27CFB}" dt="2025-10-09T13:59:34.106" v="27" actId="33553"/>
        <pc:sldMkLst>
          <pc:docMk/>
          <pc:sldMk cId="3375036318" sldId="352"/>
        </pc:sldMkLst>
        <pc:spChg chg="mod">
          <ac:chgData name="Miry Mayer" userId="b6f71374-24ee-45b9-8fd2-9b70b697c2b0" providerId="ADAL" clId="{54D045DF-0897-4A1C-81EC-54B3E5B27CFB}" dt="2025-10-09T13:59:34.106" v="27" actId="33553"/>
          <ac:spMkLst>
            <pc:docMk/>
            <pc:sldMk cId="3375036318" sldId="352"/>
            <ac:spMk id="15" creationId="{172CCB1B-D835-B0F8-78F1-4FA73F71425C}"/>
          </ac:spMkLst>
        </pc:spChg>
      </pc:sldChg>
    </pc:docChg>
  </pc:docChgLst>
  <pc:docChgLst>
    <pc:chgData name="Jess Alborough" userId="6b1eb61e-fde2-4fe9-a830-968f801bda68" providerId="ADAL" clId="{E7F9BD0F-C8DD-4769-92A1-878D59BA217E}"/>
    <pc:docChg chg="undo redo custSel addSld delSld modSld sldOrd">
      <pc:chgData name="Jess Alborough" userId="6b1eb61e-fde2-4fe9-a830-968f801bda68" providerId="ADAL" clId="{E7F9BD0F-C8DD-4769-92A1-878D59BA217E}" dt="2025-10-21T18:01:38.856" v="4379" actId="1076"/>
      <pc:docMkLst>
        <pc:docMk/>
      </pc:docMkLst>
      <pc:sldChg chg="modSp del mod">
        <pc:chgData name="Jess Alborough" userId="6b1eb61e-fde2-4fe9-a830-968f801bda68" providerId="ADAL" clId="{E7F9BD0F-C8DD-4769-92A1-878D59BA217E}" dt="2025-09-22T09:51:52.207" v="4015" actId="47"/>
        <pc:sldMkLst>
          <pc:docMk/>
          <pc:sldMk cId="4269538935" sldId="319"/>
        </pc:sldMkLst>
      </pc:sldChg>
      <pc:sldChg chg="addSp delSp modSp add mod">
        <pc:chgData name="Jess Alborough" userId="6b1eb61e-fde2-4fe9-a830-968f801bda68" providerId="ADAL" clId="{E7F9BD0F-C8DD-4769-92A1-878D59BA217E}" dt="2025-10-21T16:20:30.179" v="4354" actId="20577"/>
        <pc:sldMkLst>
          <pc:docMk/>
          <pc:sldMk cId="1074009263" sldId="327"/>
        </pc:sldMkLst>
        <pc:spChg chg="add del mod">
          <ac:chgData name="Jess Alborough" userId="6b1eb61e-fde2-4fe9-a830-968f801bda68" providerId="ADAL" clId="{E7F9BD0F-C8DD-4769-92A1-878D59BA217E}" dt="2025-10-21T16:05:33.921" v="4270" actId="478"/>
          <ac:spMkLst>
            <pc:docMk/>
            <pc:sldMk cId="1074009263" sldId="327"/>
            <ac:spMk id="4" creationId="{2F4A7BAC-0364-41BA-481B-50C636419531}"/>
          </ac:spMkLst>
        </pc:spChg>
        <pc:spChg chg="mod ord">
          <ac:chgData name="Jess Alborough" userId="6b1eb61e-fde2-4fe9-a830-968f801bda68" providerId="ADAL" clId="{E7F9BD0F-C8DD-4769-92A1-878D59BA217E}" dt="2025-10-21T16:20:30.179" v="4354" actId="20577"/>
          <ac:spMkLst>
            <pc:docMk/>
            <pc:sldMk cId="1074009263" sldId="327"/>
            <ac:spMk id="8" creationId="{09AC9F33-D640-B302-C1DF-CF28BEB31400}"/>
          </ac:spMkLst>
        </pc:spChg>
        <pc:spChg chg="mod">
          <ac:chgData name="Jess Alborough" userId="6b1eb61e-fde2-4fe9-a830-968f801bda68" providerId="ADAL" clId="{E7F9BD0F-C8DD-4769-92A1-878D59BA217E}" dt="2025-10-21T16:06:27.533" v="4279" actId="1076"/>
          <ac:spMkLst>
            <pc:docMk/>
            <pc:sldMk cId="1074009263" sldId="327"/>
            <ac:spMk id="9" creationId="{D62B27C2-8444-4C6B-B751-C5345BD85EC9}"/>
          </ac:spMkLst>
        </pc:spChg>
        <pc:spChg chg="mod">
          <ac:chgData name="Jess Alborough" userId="6b1eb61e-fde2-4fe9-a830-968f801bda68" providerId="ADAL" clId="{E7F9BD0F-C8DD-4769-92A1-878D59BA217E}" dt="2025-10-21T16:06:27.533" v="4279" actId="1076"/>
          <ac:spMkLst>
            <pc:docMk/>
            <pc:sldMk cId="1074009263" sldId="327"/>
            <ac:spMk id="11" creationId="{ECA89BDC-3FB4-4FEF-ACFB-0D4849CECE61}"/>
          </ac:spMkLst>
        </pc:spChg>
        <pc:spChg chg="del">
          <ac:chgData name="Jess Alborough" userId="6b1eb61e-fde2-4fe9-a830-968f801bda68" providerId="ADAL" clId="{E7F9BD0F-C8DD-4769-92A1-878D59BA217E}" dt="2025-10-21T16:05:31.352" v="4268" actId="478"/>
          <ac:spMkLst>
            <pc:docMk/>
            <pc:sldMk cId="1074009263" sldId="327"/>
            <ac:spMk id="33" creationId="{74C13A57-B1D0-A58C-1476-F495BE27B7D3}"/>
          </ac:spMkLst>
        </pc:spChg>
        <pc:picChg chg="del">
          <ac:chgData name="Jess Alborough" userId="6b1eb61e-fde2-4fe9-a830-968f801bda68" providerId="ADAL" clId="{E7F9BD0F-C8DD-4769-92A1-878D59BA217E}" dt="2025-10-21T16:05:32.422" v="4269" actId="478"/>
          <ac:picMkLst>
            <pc:docMk/>
            <pc:sldMk cId="1074009263" sldId="327"/>
            <ac:picMk id="6" creationId="{FD9D311F-414F-D5DB-0ADF-A7C1053F9C74}"/>
          </ac:picMkLst>
        </pc:picChg>
        <pc:picChg chg="add mod">
          <ac:chgData name="Jess Alborough" userId="6b1eb61e-fde2-4fe9-a830-968f801bda68" providerId="ADAL" clId="{E7F9BD0F-C8DD-4769-92A1-878D59BA217E}" dt="2025-10-21T16:06:23.183" v="4278"/>
          <ac:picMkLst>
            <pc:docMk/>
            <pc:sldMk cId="1074009263" sldId="327"/>
            <ac:picMk id="7" creationId="{D6A20D8E-ECBA-8FC6-A3C8-82F3CEFBA73C}"/>
          </ac:picMkLst>
        </pc:picChg>
        <pc:picChg chg="mod">
          <ac:chgData name="Jess Alborough" userId="6b1eb61e-fde2-4fe9-a830-968f801bda68" providerId="ADAL" clId="{E7F9BD0F-C8DD-4769-92A1-878D59BA217E}" dt="2025-10-21T16:06:27.533" v="4279" actId="1076"/>
          <ac:picMkLst>
            <pc:docMk/>
            <pc:sldMk cId="1074009263" sldId="327"/>
            <ac:picMk id="28" creationId="{534A94B3-E753-4024-8FD2-22BE4F8B5782}"/>
          </ac:picMkLst>
        </pc:picChg>
      </pc:sldChg>
      <pc:sldChg chg="modSp add del mod ord">
        <pc:chgData name="Jess Alborough" userId="6b1eb61e-fde2-4fe9-a830-968f801bda68" providerId="ADAL" clId="{E7F9BD0F-C8DD-4769-92A1-878D59BA217E}" dt="2025-09-11T10:38:35.262" v="2666" actId="47"/>
        <pc:sldMkLst>
          <pc:docMk/>
          <pc:sldMk cId="541995678" sldId="331"/>
        </pc:sldMkLst>
      </pc:sldChg>
      <pc:sldChg chg="modSp add del mod">
        <pc:chgData name="Jess Alborough" userId="6b1eb61e-fde2-4fe9-a830-968f801bda68" providerId="ADAL" clId="{E7F9BD0F-C8DD-4769-92A1-878D59BA217E}" dt="2025-10-21T18:01:27.775" v="4366" actId="47"/>
        <pc:sldMkLst>
          <pc:docMk/>
          <pc:sldMk cId="3843924855" sldId="331"/>
        </pc:sldMkLst>
        <pc:spChg chg="mod">
          <ac:chgData name="Jess Alborough" userId="6b1eb61e-fde2-4fe9-a830-968f801bda68" providerId="ADAL" clId="{E7F9BD0F-C8DD-4769-92A1-878D59BA217E}" dt="2025-10-21T14:37:02.809" v="4245" actId="6549"/>
          <ac:spMkLst>
            <pc:docMk/>
            <pc:sldMk cId="3843924855" sldId="331"/>
            <ac:spMk id="26" creationId="{CA644510-B6A5-3D99-F363-214F9B4CD8F1}"/>
          </ac:spMkLst>
        </pc:spChg>
      </pc:sldChg>
      <pc:sldChg chg="addSp modSp del mod ord">
        <pc:chgData name="Jess Alborough" userId="6b1eb61e-fde2-4fe9-a830-968f801bda68" providerId="ADAL" clId="{E7F9BD0F-C8DD-4769-92A1-878D59BA217E}" dt="2025-09-22T09:51:15.935" v="4011" actId="47"/>
        <pc:sldMkLst>
          <pc:docMk/>
          <pc:sldMk cId="3959997869" sldId="332"/>
        </pc:sldMkLst>
      </pc:sldChg>
      <pc:sldChg chg="del">
        <pc:chgData name="Jess Alborough" userId="6b1eb61e-fde2-4fe9-a830-968f801bda68" providerId="ADAL" clId="{E7F9BD0F-C8DD-4769-92A1-878D59BA217E}" dt="2025-09-10T18:51:44.988" v="1518" actId="47"/>
        <pc:sldMkLst>
          <pc:docMk/>
          <pc:sldMk cId="3462394403" sldId="333"/>
        </pc:sldMkLst>
      </pc:sldChg>
      <pc:sldChg chg="modSp del mod ord">
        <pc:chgData name="Jess Alborough" userId="6b1eb61e-fde2-4fe9-a830-968f801bda68" providerId="ADAL" clId="{E7F9BD0F-C8DD-4769-92A1-878D59BA217E}" dt="2025-09-22T09:51:44.642" v="4014" actId="47"/>
        <pc:sldMkLst>
          <pc:docMk/>
          <pc:sldMk cId="1700687787" sldId="334"/>
        </pc:sldMkLst>
      </pc:sldChg>
      <pc:sldChg chg="del">
        <pc:chgData name="Jess Alborough" userId="6b1eb61e-fde2-4fe9-a830-968f801bda68" providerId="ADAL" clId="{E7F9BD0F-C8DD-4769-92A1-878D59BA217E}" dt="2025-09-10T19:44:48.232" v="1815" actId="47"/>
        <pc:sldMkLst>
          <pc:docMk/>
          <pc:sldMk cId="4232497720" sldId="335"/>
        </pc:sldMkLst>
      </pc:sldChg>
      <pc:sldChg chg="del">
        <pc:chgData name="Jess Alborough" userId="6b1eb61e-fde2-4fe9-a830-968f801bda68" providerId="ADAL" clId="{E7F9BD0F-C8DD-4769-92A1-878D59BA217E}" dt="2025-09-22T09:33:34.971" v="2788" actId="47"/>
        <pc:sldMkLst>
          <pc:docMk/>
          <pc:sldMk cId="1077315536" sldId="336"/>
        </pc:sldMkLst>
      </pc:sldChg>
      <pc:sldChg chg="del">
        <pc:chgData name="Jess Alborough" userId="6b1eb61e-fde2-4fe9-a830-968f801bda68" providerId="ADAL" clId="{E7F9BD0F-C8DD-4769-92A1-878D59BA217E}" dt="2025-09-22T09:36:10.105" v="2891" actId="47"/>
        <pc:sldMkLst>
          <pc:docMk/>
          <pc:sldMk cId="3965847958" sldId="337"/>
        </pc:sldMkLst>
      </pc:sldChg>
      <pc:sldChg chg="delSp modSp del mod ord delAnim">
        <pc:chgData name="Jess Alborough" userId="6b1eb61e-fde2-4fe9-a830-968f801bda68" providerId="ADAL" clId="{E7F9BD0F-C8DD-4769-92A1-878D59BA217E}" dt="2025-09-15T10:33:27.095" v="2709" actId="47"/>
        <pc:sldMkLst>
          <pc:docMk/>
          <pc:sldMk cId="807792772" sldId="338"/>
        </pc:sldMkLst>
      </pc:sldChg>
      <pc:sldChg chg="addSp delSp modSp del mod ord">
        <pc:chgData name="Jess Alborough" userId="6b1eb61e-fde2-4fe9-a830-968f801bda68" providerId="ADAL" clId="{E7F9BD0F-C8DD-4769-92A1-878D59BA217E}" dt="2025-09-22T09:51:09.232" v="4010" actId="47"/>
        <pc:sldMkLst>
          <pc:docMk/>
          <pc:sldMk cId="2756142388" sldId="339"/>
        </pc:sldMkLst>
      </pc:sldChg>
      <pc:sldChg chg="addSp delSp modSp add del mod ord delAnim">
        <pc:chgData name="Jess Alborough" userId="6b1eb61e-fde2-4fe9-a830-968f801bda68" providerId="ADAL" clId="{E7F9BD0F-C8DD-4769-92A1-878D59BA217E}" dt="2025-09-23T06:37:28.118" v="4194" actId="47"/>
        <pc:sldMkLst>
          <pc:docMk/>
          <pc:sldMk cId="3549284983" sldId="340"/>
        </pc:sldMkLst>
      </pc:sldChg>
      <pc:sldChg chg="del">
        <pc:chgData name="Jess Alborough" userId="6b1eb61e-fde2-4fe9-a830-968f801bda68" providerId="ADAL" clId="{E7F9BD0F-C8DD-4769-92A1-878D59BA217E}" dt="2025-09-10T18:53:57.573" v="1600" actId="47"/>
        <pc:sldMkLst>
          <pc:docMk/>
          <pc:sldMk cId="668252346" sldId="341"/>
        </pc:sldMkLst>
      </pc:sldChg>
      <pc:sldChg chg="addSp delSp modSp add mod">
        <pc:chgData name="Jess Alborough" userId="6b1eb61e-fde2-4fe9-a830-968f801bda68" providerId="ADAL" clId="{E7F9BD0F-C8DD-4769-92A1-878D59BA217E}" dt="2025-10-21T16:20:24.821" v="4348" actId="20577"/>
        <pc:sldMkLst>
          <pc:docMk/>
          <pc:sldMk cId="2276185167" sldId="341"/>
        </pc:sldMkLst>
        <pc:spChg chg="mod">
          <ac:chgData name="Jess Alborough" userId="6b1eb61e-fde2-4fe9-a830-968f801bda68" providerId="ADAL" clId="{E7F9BD0F-C8DD-4769-92A1-878D59BA217E}" dt="2025-09-22T09:33:55.702" v="2791" actId="962"/>
          <ac:spMkLst>
            <pc:docMk/>
            <pc:sldMk cId="2276185167" sldId="341"/>
            <ac:spMk id="2" creationId="{1E06447D-9785-034E-4F44-395689B8DA8E}"/>
          </ac:spMkLst>
        </pc:spChg>
        <pc:spChg chg="mod">
          <ac:chgData name="Jess Alborough" userId="6b1eb61e-fde2-4fe9-a830-968f801bda68" providerId="ADAL" clId="{E7F9BD0F-C8DD-4769-92A1-878D59BA217E}" dt="2025-09-22T09:33:54.527" v="2790" actId="962"/>
          <ac:spMkLst>
            <pc:docMk/>
            <pc:sldMk cId="2276185167" sldId="341"/>
            <ac:spMk id="3" creationId="{AF2994C9-483E-9E2C-4EB2-07FA9D034F84}"/>
          </ac:spMkLst>
        </pc:spChg>
        <pc:spChg chg="add del mod ord">
          <ac:chgData name="Jess Alborough" userId="6b1eb61e-fde2-4fe9-a830-968f801bda68" providerId="ADAL" clId="{E7F9BD0F-C8DD-4769-92A1-878D59BA217E}" dt="2025-10-21T12:34:40.390" v="4228" actId="478"/>
          <ac:spMkLst>
            <pc:docMk/>
            <pc:sldMk cId="2276185167" sldId="341"/>
            <ac:spMk id="4" creationId="{F7CE3DCE-E76A-FE48-2FE8-976E399C8F3F}"/>
          </ac:spMkLst>
        </pc:spChg>
        <pc:spChg chg="mod">
          <ac:chgData name="Jess Alborough" userId="6b1eb61e-fde2-4fe9-a830-968f801bda68" providerId="ADAL" clId="{E7F9BD0F-C8DD-4769-92A1-878D59BA217E}" dt="2025-09-22T09:33:53.147" v="2789" actId="962"/>
          <ac:spMkLst>
            <pc:docMk/>
            <pc:sldMk cId="2276185167" sldId="341"/>
            <ac:spMk id="42" creationId="{3CEB213A-6C69-F3C9-B305-B83B657E5FE0}"/>
          </ac:spMkLst>
        </pc:spChg>
        <pc:spChg chg="mod">
          <ac:chgData name="Jess Alborough" userId="6b1eb61e-fde2-4fe9-a830-968f801bda68" providerId="ADAL" clId="{E7F9BD0F-C8DD-4769-92A1-878D59BA217E}" dt="2025-10-21T16:20:24.821" v="4348" actId="20577"/>
          <ac:spMkLst>
            <pc:docMk/>
            <pc:sldMk cId="2276185167" sldId="341"/>
            <ac:spMk id="49" creationId="{E36D24D6-2996-6389-419C-4CD523EEC14A}"/>
          </ac:spMkLst>
        </pc:spChg>
        <pc:spChg chg="mod">
          <ac:chgData name="Jess Alborough" userId="6b1eb61e-fde2-4fe9-a830-968f801bda68" providerId="ADAL" clId="{E7F9BD0F-C8DD-4769-92A1-878D59BA217E}" dt="2025-10-21T10:07:51.355" v="4224" actId="1076"/>
          <ac:spMkLst>
            <pc:docMk/>
            <pc:sldMk cId="2276185167" sldId="341"/>
            <ac:spMk id="50" creationId="{801605A4-2232-EBBB-D468-EDD512F98A48}"/>
          </ac:spMkLst>
        </pc:spChg>
        <pc:spChg chg="mod">
          <ac:chgData name="Jess Alborough" userId="6b1eb61e-fde2-4fe9-a830-968f801bda68" providerId="ADAL" clId="{E7F9BD0F-C8DD-4769-92A1-878D59BA217E}" dt="2025-10-21T10:07:44.331" v="4221"/>
          <ac:spMkLst>
            <pc:docMk/>
            <pc:sldMk cId="2276185167" sldId="341"/>
            <ac:spMk id="51" creationId="{EFA124EF-86D4-DF31-E8FD-67C99478BB26}"/>
          </ac:spMkLst>
        </pc:spChg>
        <pc:spChg chg="mod ord">
          <ac:chgData name="Jess Alborough" userId="6b1eb61e-fde2-4fe9-a830-968f801bda68" providerId="ADAL" clId="{E7F9BD0F-C8DD-4769-92A1-878D59BA217E}" dt="2025-10-21T12:34:43.113" v="4229" actId="1076"/>
          <ac:spMkLst>
            <pc:docMk/>
            <pc:sldMk cId="2276185167" sldId="341"/>
            <ac:spMk id="52" creationId="{766CEC20-FDC2-EB1C-5BA0-1A2FFA3C0BF3}"/>
          </ac:spMkLst>
        </pc:spChg>
        <pc:spChg chg="mod">
          <ac:chgData name="Jess Alborough" userId="6b1eb61e-fde2-4fe9-a830-968f801bda68" providerId="ADAL" clId="{E7F9BD0F-C8DD-4769-92A1-878D59BA217E}" dt="2025-09-22T09:34:02.284" v="2794" actId="962"/>
          <ac:spMkLst>
            <pc:docMk/>
            <pc:sldMk cId="2276185167" sldId="341"/>
            <ac:spMk id="53" creationId="{55CB4937-A6E4-E3EC-C808-6DDDB5006240}"/>
          </ac:spMkLst>
        </pc:spChg>
        <pc:picChg chg="mod">
          <ac:chgData name="Jess Alborough" userId="6b1eb61e-fde2-4fe9-a830-968f801bda68" providerId="ADAL" clId="{E7F9BD0F-C8DD-4769-92A1-878D59BA217E}" dt="2025-09-22T09:34:03.484" v="2795" actId="962"/>
          <ac:picMkLst>
            <pc:docMk/>
            <pc:sldMk cId="2276185167" sldId="341"/>
            <ac:picMk id="5" creationId="{E27F7F6D-E359-AA35-EF94-918D800F86EB}"/>
          </ac:picMkLst>
        </pc:picChg>
        <pc:picChg chg="mod">
          <ac:chgData name="Jess Alborough" userId="6b1eb61e-fde2-4fe9-a830-968f801bda68" providerId="ADAL" clId="{E7F9BD0F-C8DD-4769-92A1-878D59BA217E}" dt="2025-09-22T09:33:57.011" v="2792" actId="962"/>
          <ac:picMkLst>
            <pc:docMk/>
            <pc:sldMk cId="2276185167" sldId="341"/>
            <ac:picMk id="44" creationId="{7756AE99-8256-0299-445F-E9D6ACC48A8B}"/>
          </ac:picMkLst>
        </pc:picChg>
      </pc:sldChg>
      <pc:sldChg chg="addSp delSp modSp del mod ord">
        <pc:chgData name="Jess Alborough" userId="6b1eb61e-fde2-4fe9-a830-968f801bda68" providerId="ADAL" clId="{E7F9BD0F-C8DD-4769-92A1-878D59BA217E}" dt="2025-09-22T09:51:35.075" v="4013" actId="47"/>
        <pc:sldMkLst>
          <pc:docMk/>
          <pc:sldMk cId="1872193693" sldId="342"/>
        </pc:sldMkLst>
      </pc:sldChg>
      <pc:sldChg chg="addSp delSp modSp del mod ord">
        <pc:chgData name="Jess Alborough" userId="6b1eb61e-fde2-4fe9-a830-968f801bda68" providerId="ADAL" clId="{E7F9BD0F-C8DD-4769-92A1-878D59BA217E}" dt="2025-09-22T09:51:20.899" v="4012" actId="47"/>
        <pc:sldMkLst>
          <pc:docMk/>
          <pc:sldMk cId="4018023898" sldId="343"/>
        </pc:sldMkLst>
      </pc:sldChg>
      <pc:sldChg chg="add del ord setBg">
        <pc:chgData name="Jess Alborough" userId="6b1eb61e-fde2-4fe9-a830-968f801bda68" providerId="ADAL" clId="{E7F9BD0F-C8DD-4769-92A1-878D59BA217E}" dt="2025-09-10T16:58:19.450" v="38" actId="47"/>
        <pc:sldMkLst>
          <pc:docMk/>
          <pc:sldMk cId="194661868" sldId="344"/>
        </pc:sldMkLst>
      </pc:sldChg>
      <pc:sldChg chg="delSp add del mod ord">
        <pc:chgData name="Jess Alborough" userId="6b1eb61e-fde2-4fe9-a830-968f801bda68" providerId="ADAL" clId="{E7F9BD0F-C8DD-4769-92A1-878D59BA217E}" dt="2025-09-10T19:44:45.657" v="1814" actId="47"/>
        <pc:sldMkLst>
          <pc:docMk/>
          <pc:sldMk cId="310054130" sldId="344"/>
        </pc:sldMkLst>
      </pc:sldChg>
      <pc:sldChg chg="addSp delSp modSp add del mod ord">
        <pc:chgData name="Jess Alborough" userId="6b1eb61e-fde2-4fe9-a830-968f801bda68" providerId="ADAL" clId="{E7F9BD0F-C8DD-4769-92A1-878D59BA217E}" dt="2025-09-11T10:40:30.054" v="2689" actId="47"/>
        <pc:sldMkLst>
          <pc:docMk/>
          <pc:sldMk cId="1022227046" sldId="344"/>
        </pc:sldMkLst>
      </pc:sldChg>
      <pc:sldChg chg="add del setBg">
        <pc:chgData name="Jess Alborough" userId="6b1eb61e-fde2-4fe9-a830-968f801bda68" providerId="ADAL" clId="{E7F9BD0F-C8DD-4769-92A1-878D59BA217E}" dt="2025-09-10T18:55:42.867" v="1642"/>
        <pc:sldMkLst>
          <pc:docMk/>
          <pc:sldMk cId="2002624407" sldId="344"/>
        </pc:sldMkLst>
      </pc:sldChg>
      <pc:sldChg chg="add del setBg">
        <pc:chgData name="Jess Alborough" userId="6b1eb61e-fde2-4fe9-a830-968f801bda68" providerId="ADAL" clId="{E7F9BD0F-C8DD-4769-92A1-878D59BA217E}" dt="2025-09-10T16:58:13.445" v="34"/>
        <pc:sldMkLst>
          <pc:docMk/>
          <pc:sldMk cId="2605551903" sldId="344"/>
        </pc:sldMkLst>
      </pc:sldChg>
      <pc:sldChg chg="modSp add del mod ord">
        <pc:chgData name="Jess Alborough" userId="6b1eb61e-fde2-4fe9-a830-968f801bda68" providerId="ADAL" clId="{E7F9BD0F-C8DD-4769-92A1-878D59BA217E}" dt="2025-09-10T18:52:22.016" v="1519" actId="47"/>
        <pc:sldMkLst>
          <pc:docMk/>
          <pc:sldMk cId="3698208780" sldId="344"/>
        </pc:sldMkLst>
      </pc:sldChg>
      <pc:sldChg chg="modSp add del mod ord">
        <pc:chgData name="Jess Alborough" userId="6b1eb61e-fde2-4fe9-a830-968f801bda68" providerId="ADAL" clId="{E7F9BD0F-C8DD-4769-92A1-878D59BA217E}" dt="2025-09-22T09:57:26.416" v="4049" actId="47"/>
        <pc:sldMkLst>
          <pc:docMk/>
          <pc:sldMk cId="1183146412" sldId="345"/>
        </pc:sldMkLst>
      </pc:sldChg>
      <pc:sldChg chg="modSp add del mod setBg">
        <pc:chgData name="Jess Alborough" userId="6b1eb61e-fde2-4fe9-a830-968f801bda68" providerId="ADAL" clId="{E7F9BD0F-C8DD-4769-92A1-878D59BA217E}" dt="2025-09-22T09:57:26.416" v="4049" actId="47"/>
        <pc:sldMkLst>
          <pc:docMk/>
          <pc:sldMk cId="1494772694" sldId="346"/>
        </pc:sldMkLst>
      </pc:sldChg>
      <pc:sldChg chg="delSp modSp add mod">
        <pc:chgData name="Jess Alborough" userId="6b1eb61e-fde2-4fe9-a830-968f801bda68" providerId="ADAL" clId="{E7F9BD0F-C8DD-4769-92A1-878D59BA217E}" dt="2025-10-21T16:07:26.845" v="4344" actId="1076"/>
        <pc:sldMkLst>
          <pc:docMk/>
          <pc:sldMk cId="3039219943" sldId="347"/>
        </pc:sldMkLst>
        <pc:spChg chg="mod">
          <ac:chgData name="Jess Alborough" userId="6b1eb61e-fde2-4fe9-a830-968f801bda68" providerId="ADAL" clId="{E7F9BD0F-C8DD-4769-92A1-878D59BA217E}" dt="2025-10-21T16:07:22.744" v="4341" actId="6549"/>
          <ac:spMkLst>
            <pc:docMk/>
            <pc:sldMk cId="3039219943" sldId="347"/>
            <ac:spMk id="9" creationId="{382F235B-8430-117C-D8AB-D01205869091}"/>
          </ac:spMkLst>
        </pc:spChg>
        <pc:spChg chg="mod">
          <ac:chgData name="Jess Alborough" userId="6b1eb61e-fde2-4fe9-a830-968f801bda68" providerId="ADAL" clId="{E7F9BD0F-C8DD-4769-92A1-878D59BA217E}" dt="2025-10-13T16:00:39.458" v="4217" actId="20577"/>
          <ac:spMkLst>
            <pc:docMk/>
            <pc:sldMk cId="3039219943" sldId="347"/>
            <ac:spMk id="21" creationId="{7FDA266F-EE41-B422-3AE8-DA5A0418B0A9}"/>
          </ac:spMkLst>
        </pc:spChg>
        <pc:spChg chg="mod">
          <ac:chgData name="Jess Alborough" userId="6b1eb61e-fde2-4fe9-a830-968f801bda68" providerId="ADAL" clId="{E7F9BD0F-C8DD-4769-92A1-878D59BA217E}" dt="2025-10-21T16:07:26.845" v="4344" actId="1076"/>
          <ac:spMkLst>
            <pc:docMk/>
            <pc:sldMk cId="3039219943" sldId="347"/>
            <ac:spMk id="26" creationId="{ECD302DB-F247-F04C-A520-1119D10EC4F3}"/>
          </ac:spMkLst>
        </pc:spChg>
        <pc:picChg chg="mod">
          <ac:chgData name="Jess Alborough" userId="6b1eb61e-fde2-4fe9-a830-968f801bda68" providerId="ADAL" clId="{E7F9BD0F-C8DD-4769-92A1-878D59BA217E}" dt="2025-09-22T09:47:49.784" v="3977" actId="962"/>
          <ac:picMkLst>
            <pc:docMk/>
            <pc:sldMk cId="3039219943" sldId="347"/>
            <ac:picMk id="4" creationId="{9121D617-6EA5-993A-2804-C3E2A2268D9D}"/>
          </ac:picMkLst>
        </pc:picChg>
        <pc:picChg chg="del">
          <ac:chgData name="Jess Alborough" userId="6b1eb61e-fde2-4fe9-a830-968f801bda68" providerId="ADAL" clId="{E7F9BD0F-C8DD-4769-92A1-878D59BA217E}" dt="2025-10-21T16:07:18.308" v="4336" actId="478"/>
          <ac:picMkLst>
            <pc:docMk/>
            <pc:sldMk cId="3039219943" sldId="347"/>
            <ac:picMk id="5" creationId="{ED218D8C-A54E-2126-6E77-75B7738096A2}"/>
          </ac:picMkLst>
        </pc:picChg>
        <pc:picChg chg="del">
          <ac:chgData name="Jess Alborough" userId="6b1eb61e-fde2-4fe9-a830-968f801bda68" providerId="ADAL" clId="{E7F9BD0F-C8DD-4769-92A1-878D59BA217E}" dt="2025-10-21T16:07:19.889" v="4337" actId="478"/>
          <ac:picMkLst>
            <pc:docMk/>
            <pc:sldMk cId="3039219943" sldId="347"/>
            <ac:picMk id="8" creationId="{D4F7CBDA-692F-D6AD-ED0B-BF15EF534801}"/>
          </ac:picMkLst>
        </pc:picChg>
        <pc:picChg chg="mod">
          <ac:chgData name="Jess Alborough" userId="6b1eb61e-fde2-4fe9-a830-968f801bda68" providerId="ADAL" clId="{E7F9BD0F-C8DD-4769-92A1-878D59BA217E}" dt="2025-09-22T12:21:23.946" v="4192" actId="962"/>
          <ac:picMkLst>
            <pc:docMk/>
            <pc:sldMk cId="3039219943" sldId="347"/>
            <ac:picMk id="10" creationId="{556885B7-CA6C-AF1F-645A-C9D61F3C58AF}"/>
          </ac:picMkLst>
        </pc:picChg>
        <pc:picChg chg="del">
          <ac:chgData name="Jess Alborough" userId="6b1eb61e-fde2-4fe9-a830-968f801bda68" providerId="ADAL" clId="{E7F9BD0F-C8DD-4769-92A1-878D59BA217E}" dt="2025-10-21T16:07:17.134" v="4334" actId="478"/>
          <ac:picMkLst>
            <pc:docMk/>
            <pc:sldMk cId="3039219943" sldId="347"/>
            <ac:picMk id="12" creationId="{C39C9C16-2D00-B887-D927-AA22EAD6E3E8}"/>
          </ac:picMkLst>
        </pc:picChg>
        <pc:picChg chg="del">
          <ac:chgData name="Jess Alborough" userId="6b1eb61e-fde2-4fe9-a830-968f801bda68" providerId="ADAL" clId="{E7F9BD0F-C8DD-4769-92A1-878D59BA217E}" dt="2025-10-21T16:07:17.841" v="4335" actId="478"/>
          <ac:picMkLst>
            <pc:docMk/>
            <pc:sldMk cId="3039219943" sldId="347"/>
            <ac:picMk id="13" creationId="{BF2CE93E-2F52-3C9B-28DC-1FB00582EBE6}"/>
          </ac:picMkLst>
        </pc:picChg>
        <pc:picChg chg="mod">
          <ac:chgData name="Jess Alborough" userId="6b1eb61e-fde2-4fe9-a830-968f801bda68" providerId="ADAL" clId="{E7F9BD0F-C8DD-4769-92A1-878D59BA217E}" dt="2025-09-22T09:47:57.257" v="3979" actId="962"/>
          <ac:picMkLst>
            <pc:docMk/>
            <pc:sldMk cId="3039219943" sldId="347"/>
            <ac:picMk id="28" creationId="{CC96D88F-76DC-5AC7-0FB7-BCE7B6448755}"/>
          </ac:picMkLst>
        </pc:picChg>
      </pc:sldChg>
      <pc:sldChg chg="addSp delSp modSp add del mod ord setBg">
        <pc:chgData name="Jess Alborough" userId="6b1eb61e-fde2-4fe9-a830-968f801bda68" providerId="ADAL" clId="{E7F9BD0F-C8DD-4769-92A1-878D59BA217E}" dt="2025-10-21T16:20:36.570" v="4358" actId="20577"/>
        <pc:sldMkLst>
          <pc:docMk/>
          <pc:sldMk cId="807792772" sldId="348"/>
        </pc:sldMkLst>
        <pc:spChg chg="mod">
          <ac:chgData name="Jess Alborough" userId="6b1eb61e-fde2-4fe9-a830-968f801bda68" providerId="ADAL" clId="{E7F9BD0F-C8DD-4769-92A1-878D59BA217E}" dt="2025-09-22T10:00:17.700" v="4109" actId="962"/>
          <ac:spMkLst>
            <pc:docMk/>
            <pc:sldMk cId="807792772" sldId="348"/>
            <ac:spMk id="2" creationId="{5E81C5FF-1CAB-0748-4177-0E272B93AA1F}"/>
          </ac:spMkLst>
        </pc:spChg>
        <pc:spChg chg="add del mod ord">
          <ac:chgData name="Jess Alborough" userId="6b1eb61e-fde2-4fe9-a830-968f801bda68" providerId="ADAL" clId="{E7F9BD0F-C8DD-4769-92A1-878D59BA217E}" dt="2025-10-21T16:06:39.214" v="4298" actId="478"/>
          <ac:spMkLst>
            <pc:docMk/>
            <pc:sldMk cId="807792772" sldId="348"/>
            <ac:spMk id="3" creationId="{D3193490-F815-978E-8B07-F1E3F031B5C1}"/>
          </ac:spMkLst>
        </pc:spChg>
        <pc:spChg chg="add mod ord">
          <ac:chgData name="Jess Alborough" userId="6b1eb61e-fde2-4fe9-a830-968f801bda68" providerId="ADAL" clId="{E7F9BD0F-C8DD-4769-92A1-878D59BA217E}" dt="2025-10-21T16:20:36.570" v="4358" actId="20577"/>
          <ac:spMkLst>
            <pc:docMk/>
            <pc:sldMk cId="807792772" sldId="348"/>
            <ac:spMk id="4" creationId="{572DD4EB-D6FD-A661-63EA-B8B0B600E9D5}"/>
          </ac:spMkLst>
        </pc:spChg>
        <pc:spChg chg="mod">
          <ac:chgData name="Jess Alborough" userId="6b1eb61e-fde2-4fe9-a830-968f801bda68" providerId="ADAL" clId="{E7F9BD0F-C8DD-4769-92A1-878D59BA217E}" dt="2025-09-22T10:00:21.143" v="4114" actId="962"/>
          <ac:spMkLst>
            <pc:docMk/>
            <pc:sldMk cId="807792772" sldId="348"/>
            <ac:spMk id="8" creationId="{4C000923-F9D3-02B7-1376-2CEFF40445EE}"/>
          </ac:spMkLst>
        </pc:spChg>
        <pc:spChg chg="mod">
          <ac:chgData name="Jess Alborough" userId="6b1eb61e-fde2-4fe9-a830-968f801bda68" providerId="ADAL" clId="{E7F9BD0F-C8DD-4769-92A1-878D59BA217E}" dt="2025-09-22T10:00:16.987" v="4108" actId="962"/>
          <ac:spMkLst>
            <pc:docMk/>
            <pc:sldMk cId="807792772" sldId="348"/>
            <ac:spMk id="11" creationId="{7715B191-985E-1628-F41F-372ACF34F9F9}"/>
          </ac:spMkLst>
        </pc:spChg>
        <pc:spChg chg="mod">
          <ac:chgData name="Jess Alborough" userId="6b1eb61e-fde2-4fe9-a830-968f801bda68" providerId="ADAL" clId="{E7F9BD0F-C8DD-4769-92A1-878D59BA217E}" dt="2025-09-22T10:00:30.615" v="4119" actId="962"/>
          <ac:spMkLst>
            <pc:docMk/>
            <pc:sldMk cId="807792772" sldId="348"/>
            <ac:spMk id="16" creationId="{9E0EF749-6A53-EDEA-EC05-60463DE5D2ED}"/>
          </ac:spMkLst>
        </pc:spChg>
        <pc:spChg chg="mod">
          <ac:chgData name="Jess Alborough" userId="6b1eb61e-fde2-4fe9-a830-968f801bda68" providerId="ADAL" clId="{E7F9BD0F-C8DD-4769-92A1-878D59BA217E}" dt="2025-09-22T10:00:19.575" v="4111" actId="962"/>
          <ac:spMkLst>
            <pc:docMk/>
            <pc:sldMk cId="807792772" sldId="348"/>
            <ac:spMk id="17" creationId="{4B08CBE8-60EA-5D5D-6CB0-BB6FA527E721}"/>
          </ac:spMkLst>
        </pc:spChg>
        <pc:spChg chg="mod">
          <ac:chgData name="Jess Alborough" userId="6b1eb61e-fde2-4fe9-a830-968f801bda68" providerId="ADAL" clId="{E7F9BD0F-C8DD-4769-92A1-878D59BA217E}" dt="2025-09-22T10:00:16.257" v="4107" actId="962"/>
          <ac:spMkLst>
            <pc:docMk/>
            <pc:sldMk cId="807792772" sldId="348"/>
            <ac:spMk id="55" creationId="{1DFC26BB-84E1-CA45-6789-2EB02647E9D6}"/>
          </ac:spMkLst>
        </pc:spChg>
        <pc:picChg chg="mod">
          <ac:chgData name="Jess Alborough" userId="6b1eb61e-fde2-4fe9-a830-968f801bda68" providerId="ADAL" clId="{E7F9BD0F-C8DD-4769-92A1-878D59BA217E}" dt="2025-10-21T16:06:46.487" v="4302" actId="14100"/>
          <ac:picMkLst>
            <pc:docMk/>
            <pc:sldMk cId="807792772" sldId="348"/>
            <ac:picMk id="9" creationId="{D1E49C8B-2165-39D4-527B-93DF46EFD970}"/>
          </ac:picMkLst>
        </pc:picChg>
        <pc:picChg chg="mod">
          <ac:chgData name="Jess Alborough" userId="6b1eb61e-fde2-4fe9-a830-968f801bda68" providerId="ADAL" clId="{E7F9BD0F-C8DD-4769-92A1-878D59BA217E}" dt="2025-09-22T10:00:19.136" v="4110" actId="962"/>
          <ac:picMkLst>
            <pc:docMk/>
            <pc:sldMk cId="807792772" sldId="348"/>
            <ac:picMk id="14" creationId="{58E525BB-8642-7856-3AAA-E4D84CB1F4AA}"/>
          </ac:picMkLst>
        </pc:picChg>
        <pc:picChg chg="mod">
          <ac:chgData name="Jess Alborough" userId="6b1eb61e-fde2-4fe9-a830-968f801bda68" providerId="ADAL" clId="{E7F9BD0F-C8DD-4769-92A1-878D59BA217E}" dt="2025-09-22T10:00:32.281" v="4120" actId="962"/>
          <ac:picMkLst>
            <pc:docMk/>
            <pc:sldMk cId="807792772" sldId="348"/>
            <ac:picMk id="20" creationId="{B301F8C2-D606-7C6A-E744-C1F869C10174}"/>
          </ac:picMkLst>
        </pc:picChg>
        <pc:picChg chg="mod">
          <ac:chgData name="Jess Alborough" userId="6b1eb61e-fde2-4fe9-a830-968f801bda68" providerId="ADAL" clId="{E7F9BD0F-C8DD-4769-92A1-878D59BA217E}" dt="2025-09-22T10:00:20.036" v="4112" actId="962"/>
          <ac:picMkLst>
            <pc:docMk/>
            <pc:sldMk cId="807792772" sldId="348"/>
            <ac:picMk id="48" creationId="{54B25281-4962-5386-8699-DF95F5161B21}"/>
          </ac:picMkLst>
        </pc:picChg>
        <pc:picChg chg="mod">
          <ac:chgData name="Jess Alborough" userId="6b1eb61e-fde2-4fe9-a830-968f801bda68" providerId="ADAL" clId="{E7F9BD0F-C8DD-4769-92A1-878D59BA217E}" dt="2025-09-22T10:00:20.672" v="4113" actId="962"/>
          <ac:picMkLst>
            <pc:docMk/>
            <pc:sldMk cId="807792772" sldId="348"/>
            <ac:picMk id="50" creationId="{D37B8EF9-3405-AFA2-5663-A2A6E67351D7}"/>
          </ac:picMkLst>
        </pc:picChg>
      </pc:sldChg>
      <pc:sldChg chg="add del setBg">
        <pc:chgData name="Jess Alborough" userId="6b1eb61e-fde2-4fe9-a830-968f801bda68" providerId="ADAL" clId="{E7F9BD0F-C8DD-4769-92A1-878D59BA217E}" dt="2025-09-22T09:52:01.585" v="4016" actId="47"/>
        <pc:sldMkLst>
          <pc:docMk/>
          <pc:sldMk cId="3459815190" sldId="349"/>
        </pc:sldMkLst>
      </pc:sldChg>
      <pc:sldChg chg="add del setBg">
        <pc:chgData name="Jess Alborough" userId="6b1eb61e-fde2-4fe9-a830-968f801bda68" providerId="ADAL" clId="{E7F9BD0F-C8DD-4769-92A1-878D59BA217E}" dt="2025-09-22T09:52:02.484" v="4017" actId="47"/>
        <pc:sldMkLst>
          <pc:docMk/>
          <pc:sldMk cId="4276401024" sldId="350"/>
        </pc:sldMkLst>
      </pc:sldChg>
      <pc:sldChg chg="addSp delSp modSp add del mod ord setBg">
        <pc:chgData name="Jess Alborough" userId="6b1eb61e-fde2-4fe9-a830-968f801bda68" providerId="ADAL" clId="{E7F9BD0F-C8DD-4769-92A1-878D59BA217E}" dt="2025-10-21T16:20:41.053" v="4362" actId="20577"/>
        <pc:sldMkLst>
          <pc:docMk/>
          <pc:sldMk cId="6154465" sldId="351"/>
        </pc:sldMkLst>
        <pc:spChg chg="mod">
          <ac:chgData name="Jess Alborough" userId="6b1eb61e-fde2-4fe9-a830-968f801bda68" providerId="ADAL" clId="{E7F9BD0F-C8DD-4769-92A1-878D59BA217E}" dt="2025-09-22T10:01:14.619" v="4149" actId="962"/>
          <ac:spMkLst>
            <pc:docMk/>
            <pc:sldMk cId="6154465" sldId="351"/>
            <ac:spMk id="2" creationId="{4B289CFC-3118-89CF-6AE0-7B738CEBC20F}"/>
          </ac:spMkLst>
        </pc:spChg>
        <pc:spChg chg="mod">
          <ac:chgData name="Jess Alborough" userId="6b1eb61e-fde2-4fe9-a830-968f801bda68" providerId="ADAL" clId="{E7F9BD0F-C8DD-4769-92A1-878D59BA217E}" dt="2025-10-21T16:20:41.053" v="4362" actId="20577"/>
          <ac:spMkLst>
            <pc:docMk/>
            <pc:sldMk cId="6154465" sldId="351"/>
            <ac:spMk id="3" creationId="{84783A3E-1C4D-CFCB-73A5-ACA00CD1D484}"/>
          </ac:spMkLst>
        </pc:spChg>
        <pc:spChg chg="mod">
          <ac:chgData name="Jess Alborough" userId="6b1eb61e-fde2-4fe9-a830-968f801bda68" providerId="ADAL" clId="{E7F9BD0F-C8DD-4769-92A1-878D59BA217E}" dt="2025-10-13T16:01:02.407" v="4218" actId="2711"/>
          <ac:spMkLst>
            <pc:docMk/>
            <pc:sldMk cId="6154465" sldId="351"/>
            <ac:spMk id="4" creationId="{CBC61B37-693F-E876-39C4-C5AE51447866}"/>
          </ac:spMkLst>
        </pc:spChg>
        <pc:spChg chg="mod">
          <ac:chgData name="Jess Alborough" userId="6b1eb61e-fde2-4fe9-a830-968f801bda68" providerId="ADAL" clId="{E7F9BD0F-C8DD-4769-92A1-878D59BA217E}" dt="2025-09-22T12:12:58.622" v="4189" actId="1076"/>
          <ac:spMkLst>
            <pc:docMk/>
            <pc:sldMk cId="6154465" sldId="351"/>
            <ac:spMk id="5" creationId="{7B9E1EA0-32E2-9DAB-A7E4-BBAD56BDB32D}"/>
          </ac:spMkLst>
        </pc:spChg>
        <pc:spChg chg="mod">
          <ac:chgData name="Jess Alborough" userId="6b1eb61e-fde2-4fe9-a830-968f801bda68" providerId="ADAL" clId="{E7F9BD0F-C8DD-4769-92A1-878D59BA217E}" dt="2025-09-22T12:12:55.749" v="4188" actId="1076"/>
          <ac:spMkLst>
            <pc:docMk/>
            <pc:sldMk cId="6154465" sldId="351"/>
            <ac:spMk id="6" creationId="{1BC65525-9FF7-BD7F-C64A-EE9CF7682111}"/>
          </ac:spMkLst>
        </pc:spChg>
        <pc:spChg chg="add del mod ord">
          <ac:chgData name="Jess Alborough" userId="6b1eb61e-fde2-4fe9-a830-968f801bda68" providerId="ADAL" clId="{E7F9BD0F-C8DD-4769-92A1-878D59BA217E}" dt="2025-10-21T16:07:02.189" v="4318" actId="478"/>
          <ac:spMkLst>
            <pc:docMk/>
            <pc:sldMk cId="6154465" sldId="351"/>
            <ac:spMk id="7" creationId="{41767CA3-904E-B698-810A-189FD000FC20}"/>
          </ac:spMkLst>
        </pc:spChg>
        <pc:spChg chg="mod">
          <ac:chgData name="Jess Alborough" userId="6b1eb61e-fde2-4fe9-a830-968f801bda68" providerId="ADAL" clId="{E7F9BD0F-C8DD-4769-92A1-878D59BA217E}" dt="2025-09-22T10:01:15.013" v="4150" actId="962"/>
          <ac:spMkLst>
            <pc:docMk/>
            <pc:sldMk cId="6154465" sldId="351"/>
            <ac:spMk id="10" creationId="{430DC394-1100-BE76-DD71-BEE39D239169}"/>
          </ac:spMkLst>
        </pc:spChg>
        <pc:spChg chg="mod">
          <ac:chgData name="Jess Alborough" userId="6b1eb61e-fde2-4fe9-a830-968f801bda68" providerId="ADAL" clId="{E7F9BD0F-C8DD-4769-92A1-878D59BA217E}" dt="2025-09-22T10:01:16.309" v="4153" actId="962"/>
          <ac:spMkLst>
            <pc:docMk/>
            <pc:sldMk cId="6154465" sldId="351"/>
            <ac:spMk id="12" creationId="{597E7A0C-2D8D-5D52-77DF-228A3D6743EC}"/>
          </ac:spMkLst>
        </pc:spChg>
        <pc:spChg chg="mod">
          <ac:chgData name="Jess Alborough" userId="6b1eb61e-fde2-4fe9-a830-968f801bda68" providerId="ADAL" clId="{E7F9BD0F-C8DD-4769-92A1-878D59BA217E}" dt="2025-09-22T10:01:16.722" v="4154" actId="962"/>
          <ac:spMkLst>
            <pc:docMk/>
            <pc:sldMk cId="6154465" sldId="351"/>
            <ac:spMk id="16" creationId="{D6C5C751-9C61-3ECD-6817-6BC31CE4FD05}"/>
          </ac:spMkLst>
        </pc:spChg>
        <pc:spChg chg="mod">
          <ac:chgData name="Jess Alborough" userId="6b1eb61e-fde2-4fe9-a830-968f801bda68" providerId="ADAL" clId="{E7F9BD0F-C8DD-4769-92A1-878D59BA217E}" dt="2025-09-22T10:01:15.898" v="4152" actId="962"/>
          <ac:spMkLst>
            <pc:docMk/>
            <pc:sldMk cId="6154465" sldId="351"/>
            <ac:spMk id="17" creationId="{89D64B63-AC97-7395-2B49-53DB9ED89EFB}"/>
          </ac:spMkLst>
        </pc:spChg>
        <pc:spChg chg="mod">
          <ac:chgData name="Jess Alborough" userId="6b1eb61e-fde2-4fe9-a830-968f801bda68" providerId="ADAL" clId="{E7F9BD0F-C8DD-4769-92A1-878D59BA217E}" dt="2025-09-22T10:01:17.134" v="4155" actId="962"/>
          <ac:spMkLst>
            <pc:docMk/>
            <pc:sldMk cId="6154465" sldId="351"/>
            <ac:spMk id="18" creationId="{5DA48A30-1CE0-20CE-D8EB-CA7FFE6BA553}"/>
          </ac:spMkLst>
        </pc:spChg>
        <pc:spChg chg="mod">
          <ac:chgData name="Jess Alborough" userId="6b1eb61e-fde2-4fe9-a830-968f801bda68" providerId="ADAL" clId="{E7F9BD0F-C8DD-4769-92A1-878D59BA217E}" dt="2025-09-22T10:01:17.569" v="4156" actId="962"/>
          <ac:spMkLst>
            <pc:docMk/>
            <pc:sldMk cId="6154465" sldId="351"/>
            <ac:spMk id="19" creationId="{9C38D6C0-CACF-DC03-A913-75E5C2E3E586}"/>
          </ac:spMkLst>
        </pc:spChg>
        <pc:picChg chg="mod">
          <ac:chgData name="Jess Alborough" userId="6b1eb61e-fde2-4fe9-a830-968f801bda68" providerId="ADAL" clId="{E7F9BD0F-C8DD-4769-92A1-878D59BA217E}" dt="2025-09-22T10:01:15.433" v="4151" actId="962"/>
          <ac:picMkLst>
            <pc:docMk/>
            <pc:sldMk cId="6154465" sldId="351"/>
            <ac:picMk id="14" creationId="{23C8980F-63C5-12B2-8E83-F59E29307D95}"/>
          </ac:picMkLst>
        </pc:picChg>
        <pc:picChg chg="mod">
          <ac:chgData name="Jess Alborough" userId="6b1eb61e-fde2-4fe9-a830-968f801bda68" providerId="ADAL" clId="{E7F9BD0F-C8DD-4769-92A1-878D59BA217E}" dt="2025-09-22T10:01:17.995" v="4157" actId="962"/>
          <ac:picMkLst>
            <pc:docMk/>
            <pc:sldMk cId="6154465" sldId="351"/>
            <ac:picMk id="20" creationId="{D3224FFB-675E-F122-3E28-55993673E032}"/>
          </ac:picMkLst>
        </pc:picChg>
        <pc:picChg chg="del mod">
          <ac:chgData name="Jess Alborough" userId="6b1eb61e-fde2-4fe9-a830-968f801bda68" providerId="ADAL" clId="{E7F9BD0F-C8DD-4769-92A1-878D59BA217E}" dt="2025-10-21T16:06:51.800" v="4304" actId="478"/>
          <ac:picMkLst>
            <pc:docMk/>
            <pc:sldMk cId="6154465" sldId="351"/>
            <ac:picMk id="21" creationId="{0CB66FD3-9745-7EF9-7398-6EACA658F392}"/>
          </ac:picMkLst>
        </pc:picChg>
      </pc:sldChg>
      <pc:sldChg chg="addSp delSp modSp add del mod ord setBg">
        <pc:chgData name="Jess Alborough" userId="6b1eb61e-fde2-4fe9-a830-968f801bda68" providerId="ADAL" clId="{E7F9BD0F-C8DD-4769-92A1-878D59BA217E}" dt="2025-10-21T16:20:45.410" v="4364" actId="20577"/>
        <pc:sldMkLst>
          <pc:docMk/>
          <pc:sldMk cId="3375036318" sldId="352"/>
        </pc:sldMkLst>
        <pc:spChg chg="mod">
          <ac:chgData name="Jess Alborough" userId="6b1eb61e-fde2-4fe9-a830-968f801bda68" providerId="ADAL" clId="{E7F9BD0F-C8DD-4769-92A1-878D59BA217E}" dt="2025-09-22T10:01:27.210" v="4162" actId="962"/>
          <ac:spMkLst>
            <pc:docMk/>
            <pc:sldMk cId="3375036318" sldId="352"/>
            <ac:spMk id="2" creationId="{328531A9-F118-9493-47A7-A0BBCA160821}"/>
          </ac:spMkLst>
        </pc:spChg>
        <pc:spChg chg="mod">
          <ac:chgData name="Jess Alborough" userId="6b1eb61e-fde2-4fe9-a830-968f801bda68" providerId="ADAL" clId="{E7F9BD0F-C8DD-4769-92A1-878D59BA217E}" dt="2025-09-22T12:13:07.966" v="4190" actId="1076"/>
          <ac:spMkLst>
            <pc:docMk/>
            <pc:sldMk cId="3375036318" sldId="352"/>
            <ac:spMk id="6" creationId="{D8957962-768E-8177-6503-53EFC96F38B6}"/>
          </ac:spMkLst>
        </pc:spChg>
        <pc:spChg chg="add del mod ord">
          <ac:chgData name="Jess Alborough" userId="6b1eb61e-fde2-4fe9-a830-968f801bda68" providerId="ADAL" clId="{E7F9BD0F-C8DD-4769-92A1-878D59BA217E}" dt="2025-10-21T16:07:14.780" v="4333" actId="478"/>
          <ac:spMkLst>
            <pc:docMk/>
            <pc:sldMk cId="3375036318" sldId="352"/>
            <ac:spMk id="8" creationId="{FD94B60A-2B22-B642-85E9-0C26BC8B8612}"/>
          </ac:spMkLst>
        </pc:spChg>
        <pc:spChg chg="mod">
          <ac:chgData name="Jess Alborough" userId="6b1eb61e-fde2-4fe9-a830-968f801bda68" providerId="ADAL" clId="{E7F9BD0F-C8DD-4769-92A1-878D59BA217E}" dt="2025-09-22T10:01:27.638" v="4163" actId="962"/>
          <ac:spMkLst>
            <pc:docMk/>
            <pc:sldMk cId="3375036318" sldId="352"/>
            <ac:spMk id="10" creationId="{50BC9C17-E5DC-4350-5743-20DD2D57CCC5}"/>
          </ac:spMkLst>
        </pc:spChg>
        <pc:spChg chg="mod">
          <ac:chgData name="Jess Alborough" userId="6b1eb61e-fde2-4fe9-a830-968f801bda68" providerId="ADAL" clId="{E7F9BD0F-C8DD-4769-92A1-878D59BA217E}" dt="2025-09-22T10:01:32.939" v="4166" actId="962"/>
          <ac:spMkLst>
            <pc:docMk/>
            <pc:sldMk cId="3375036318" sldId="352"/>
            <ac:spMk id="13" creationId="{648E2A35-554A-F813-4767-D0E45B5A5B97}"/>
          </ac:spMkLst>
        </pc:spChg>
        <pc:spChg chg="mod">
          <ac:chgData name="Jess Alborough" userId="6b1eb61e-fde2-4fe9-a830-968f801bda68" providerId="ADAL" clId="{E7F9BD0F-C8DD-4769-92A1-878D59BA217E}" dt="2025-10-21T16:20:45.410" v="4364" actId="20577"/>
          <ac:spMkLst>
            <pc:docMk/>
            <pc:sldMk cId="3375036318" sldId="352"/>
            <ac:spMk id="15" creationId="{172CCB1B-D835-B0F8-78F1-4FA73F71425C}"/>
          </ac:spMkLst>
        </pc:spChg>
        <pc:spChg chg="mod">
          <ac:chgData name="Jess Alborough" userId="6b1eb61e-fde2-4fe9-a830-968f801bda68" providerId="ADAL" clId="{E7F9BD0F-C8DD-4769-92A1-878D59BA217E}" dt="2025-09-22T10:01:30.164" v="4165" actId="962"/>
          <ac:spMkLst>
            <pc:docMk/>
            <pc:sldMk cId="3375036318" sldId="352"/>
            <ac:spMk id="17" creationId="{CCFE3789-8337-B682-72EE-378BB0F06087}"/>
          </ac:spMkLst>
        </pc:spChg>
        <pc:picChg chg="mod">
          <ac:chgData name="Jess Alborough" userId="6b1eb61e-fde2-4fe9-a830-968f801bda68" providerId="ADAL" clId="{E7F9BD0F-C8DD-4769-92A1-878D59BA217E}" dt="2025-09-22T10:01:26.423" v="4161" actId="962"/>
          <ac:picMkLst>
            <pc:docMk/>
            <pc:sldMk cId="3375036318" sldId="352"/>
            <ac:picMk id="3" creationId="{B8E80F99-0FA7-CBC2-030B-09715CBD9C84}"/>
          </ac:picMkLst>
        </pc:picChg>
        <pc:picChg chg="del mod">
          <ac:chgData name="Jess Alborough" userId="6b1eb61e-fde2-4fe9-a830-968f801bda68" providerId="ADAL" clId="{E7F9BD0F-C8DD-4769-92A1-878D59BA217E}" dt="2025-10-21T16:07:12.948" v="4332" actId="478"/>
          <ac:picMkLst>
            <pc:docMk/>
            <pc:sldMk cId="3375036318" sldId="352"/>
            <ac:picMk id="4" creationId="{404F2386-005A-0C9B-F1BC-A6912EEF357D}"/>
          </ac:picMkLst>
        </pc:picChg>
        <pc:picChg chg="mod">
          <ac:chgData name="Jess Alborough" userId="6b1eb61e-fde2-4fe9-a830-968f801bda68" providerId="ADAL" clId="{E7F9BD0F-C8DD-4769-92A1-878D59BA217E}" dt="2025-09-22T12:13:07.966" v="4190" actId="1076"/>
          <ac:picMkLst>
            <pc:docMk/>
            <pc:sldMk cId="3375036318" sldId="352"/>
            <ac:picMk id="5" creationId="{34DE6B3A-3DF7-7709-029B-4CD41344BE4A}"/>
          </ac:picMkLst>
        </pc:picChg>
        <pc:picChg chg="mod">
          <ac:chgData name="Jess Alborough" userId="6b1eb61e-fde2-4fe9-a830-968f801bda68" providerId="ADAL" clId="{E7F9BD0F-C8DD-4769-92A1-878D59BA217E}" dt="2025-09-22T12:13:07.966" v="4190" actId="1076"/>
          <ac:picMkLst>
            <pc:docMk/>
            <pc:sldMk cId="3375036318" sldId="352"/>
            <ac:picMk id="7" creationId="{FF24BFAD-EF84-FF69-EA95-59C882E362A3}"/>
          </ac:picMkLst>
        </pc:picChg>
        <pc:picChg chg="mod">
          <ac:chgData name="Jess Alborough" userId="6b1eb61e-fde2-4fe9-a830-968f801bda68" providerId="ADAL" clId="{E7F9BD0F-C8DD-4769-92A1-878D59BA217E}" dt="2025-09-22T12:13:07.966" v="4190" actId="1076"/>
          <ac:picMkLst>
            <pc:docMk/>
            <pc:sldMk cId="3375036318" sldId="352"/>
            <ac:picMk id="9" creationId="{66F3E3FE-EE47-2268-84A2-8EAB57BF86F5}"/>
          </ac:picMkLst>
        </pc:picChg>
        <pc:picChg chg="mod">
          <ac:chgData name="Jess Alborough" userId="6b1eb61e-fde2-4fe9-a830-968f801bda68" providerId="ADAL" clId="{E7F9BD0F-C8DD-4769-92A1-878D59BA217E}" dt="2025-09-22T10:01:28.736" v="4164" actId="962"/>
          <ac:picMkLst>
            <pc:docMk/>
            <pc:sldMk cId="3375036318" sldId="352"/>
            <ac:picMk id="14" creationId="{99768947-27FC-190D-DA78-03FC0C054A67}"/>
          </ac:picMkLst>
        </pc:picChg>
      </pc:sldChg>
      <pc:sldChg chg="add del setBg">
        <pc:chgData name="Jess Alborough" userId="6b1eb61e-fde2-4fe9-a830-968f801bda68" providerId="ADAL" clId="{E7F9BD0F-C8DD-4769-92A1-878D59BA217E}" dt="2025-09-22T09:57:26.416" v="4049" actId="47"/>
        <pc:sldMkLst>
          <pc:docMk/>
          <pc:sldMk cId="576511917" sldId="353"/>
        </pc:sldMkLst>
      </pc:sldChg>
      <pc:sldChg chg="modSp add mod">
        <pc:chgData name="Jess Alborough" userId="6b1eb61e-fde2-4fe9-a830-968f801bda68" providerId="ADAL" clId="{E7F9BD0F-C8DD-4769-92A1-878D59BA217E}" dt="2025-10-21T18:01:38.856" v="4379" actId="1076"/>
        <pc:sldMkLst>
          <pc:docMk/>
          <pc:sldMk cId="2377502641" sldId="361"/>
        </pc:sldMkLst>
        <pc:spChg chg="mod">
          <ac:chgData name="Jess Alborough" userId="6b1eb61e-fde2-4fe9-a830-968f801bda68" providerId="ADAL" clId="{E7F9BD0F-C8DD-4769-92A1-878D59BA217E}" dt="2025-10-21T18:01:38.856" v="4379" actId="1076"/>
          <ac:spMkLst>
            <pc:docMk/>
            <pc:sldMk cId="2377502641" sldId="361"/>
            <ac:spMk id="21" creationId="{7EA8296A-42E3-E21B-19CA-9525EB3C3E2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 Display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 Display" panose="020B0004020202020204" pitchFamily="34" charset="0"/>
              </a:defRPr>
            </a:lvl1pPr>
          </a:lstStyle>
          <a:p>
            <a:fld id="{A866D1ED-9E3F-4459-B387-B12D1297802B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 Display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 Display" panose="020B0004020202020204" pitchFamily="34" charset="0"/>
              </a:defRPr>
            </a:lvl1pPr>
          </a:lstStyle>
          <a:p>
            <a:fld id="{E6CB1B5A-DC30-4655-8250-1F80C2BDA62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054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ptos Display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FIYzT1eOB4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460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Aptos Display" panose="020B0004020202020204" pitchFamily="34" charset="0"/>
                <a:ea typeface="+mn-ea"/>
                <a:cs typeface="+mn-cs"/>
                <a:hlinkClick r:id="rId3"/>
              </a:rPr>
              <a:t>https://www.youtube.com/watch?v=kFIYzT1eOB4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B1B5A-DC30-4655-8250-1F80C2BDA62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212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980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054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891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83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919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891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6136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284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710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1114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088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6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4533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8519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64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41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1495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3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758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3181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901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834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ptos Display" panose="020B00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ptos Display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34974A3-0F30-423E-8066-5400571D2D9A}" type="datetimeFigureOut">
              <a:rPr lang="en-GB" smtClean="0"/>
              <a:pPr/>
              <a:t>28/10/2025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429F52-1282-4D32-A0DB-02F3ADD2AA9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13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28/10/2025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20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kFIYzT1eOB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4379" y="2390476"/>
            <a:ext cx="11463241" cy="163121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Secondary classroom activities pack </a:t>
            </a:r>
            <a:b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Anti-Bullying 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1564723" y="4640223"/>
            <a:ext cx="3178727" cy="199018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26CDD-FBC1-83AC-FFB4-57AA66F0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7115A2-BD11-4838-415D-432CA942E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030" y="273728"/>
            <a:ext cx="3315232" cy="11171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02875-E568-E383-670F-C5B8E5F50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20F7FD-758A-0E69-ED97-533859330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50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9222B-62ED-6635-5960-1982CA68E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CEB213A-6C69-F3C9-B305-B83B657E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537" y="932288"/>
            <a:ext cx="10206926" cy="4989010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2994C9-483E-9E2C-4EB2-07FA9D034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690167" y="333581"/>
            <a:ext cx="12614841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06447D-9785-034E-4F44-395689B8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79426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7756AE99-8256-0299-445F-E9D6ACC48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49" name="Title 48">
            <a:extLst>
              <a:ext uri="{FF2B5EF4-FFF2-40B4-BE49-F238E27FC236}">
                <a16:creationId xmlns:a16="http://schemas.microsoft.com/office/drawing/2014/main" id="{E36D24D6-2996-6389-419C-4CD523EEC1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77714" y="290037"/>
            <a:ext cx="9647197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Activity 1: 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Understanding bullying and power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1605A4-2232-EBBB-D468-EDD512F98A48}"/>
              </a:ext>
            </a:extLst>
          </p:cNvPr>
          <p:cNvSpPr txBox="1"/>
          <p:nvPr/>
        </p:nvSpPr>
        <p:spPr>
          <a:xfrm>
            <a:off x="1612247" y="1801039"/>
            <a:ext cx="11433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Definition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FA124EF-86D4-DF31-E8FD-67C99478BB26}"/>
              </a:ext>
            </a:extLst>
          </p:cNvPr>
          <p:cNvSpPr txBox="1"/>
          <p:nvPr/>
        </p:nvSpPr>
        <p:spPr>
          <a:xfrm>
            <a:off x="1612247" y="2602731"/>
            <a:ext cx="896750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Behaviour by an individual or group, usually repeated over time, which intentionally hurts others either physically or emotionally.</a:t>
            </a:r>
          </a:p>
          <a:p>
            <a:pPr algn="ctr"/>
            <a:endParaRPr lang="en-GB" sz="2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en-GB" sz="2800" dirty="0">
                <a:solidFill>
                  <a:schemeClr val="bg1"/>
                </a:solidFill>
                <a:latin typeface="Arial" panose="020B0604020202020204" pitchFamily="34" charset="0"/>
              </a:rPr>
              <a:t>It involves a perceived imbalance of power between perpetrator and target.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6CEC20-FDC2-EB1C-5BA0-1A2FFA3C0B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3358" y="401579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CB4937-A6E4-E3EC-C808-6DDDB5006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0800000">
            <a:off x="10513801" y="420134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7F7F6D-E359-AA35-EF94-918D800F8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8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F0D5-7327-301A-C5E5-93CA74234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316BA1D-41DC-4731-8CF9-E150AE5AB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3732" y="-3697666"/>
            <a:ext cx="12145232" cy="12456856"/>
          </a:xfrm>
          <a:prstGeom prst="ellipse">
            <a:avLst/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BBB681-2431-8F90-C5D9-FFD189DB6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-1662782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D6C6A-3168-5212-2B49-756FA11CA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161500" y="371222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082FC43-503B-4D3B-AFBE-5F8C5D085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030290" y="1767035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9" name="Picture 28" descr="Boy with short hair">
            <a:extLst>
              <a:ext uri="{FF2B5EF4-FFF2-40B4-BE49-F238E27FC236}">
                <a16:creationId xmlns:a16="http://schemas.microsoft.com/office/drawing/2014/main" id="{C0A494A9-3EF1-482F-BC71-A4D22D3633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23" t="8873" r="12977" b="11960"/>
          <a:stretch/>
        </p:blipFill>
        <p:spPr>
          <a:xfrm>
            <a:off x="5228290" y="1950048"/>
            <a:ext cx="1368000" cy="1368000"/>
          </a:xfrm>
          <a:prstGeom prst="ellipse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EAD921DE-D536-4E94-9D61-84F0A8FD0F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559" y="3547485"/>
            <a:ext cx="14681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‘Target’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6B75FD-3F23-4EC5-A0E3-B420ED9E21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8787" y="1777685"/>
            <a:ext cx="1764000" cy="1764000"/>
          </a:xfrm>
          <a:prstGeom prst="ellipse">
            <a:avLst/>
          </a:prstGeom>
          <a:solidFill>
            <a:srgbClr val="1B1464"/>
          </a:solidFill>
          <a:ln>
            <a:solidFill>
              <a:srgbClr val="1B146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30" name="Picture 29" descr="Girl with hair in bunches">
            <a:extLst>
              <a:ext uri="{FF2B5EF4-FFF2-40B4-BE49-F238E27FC236}">
                <a16:creationId xmlns:a16="http://schemas.microsoft.com/office/drawing/2014/main" id="{89E515DE-C1AF-4534-8944-0C9224D08E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7" t="8654" r="12432" b="18269"/>
          <a:stretch/>
        </p:blipFill>
        <p:spPr>
          <a:xfrm>
            <a:off x="7772331" y="1974385"/>
            <a:ext cx="1368000" cy="1368000"/>
          </a:xfrm>
          <a:prstGeom prst="ellipse">
            <a:avLst/>
          </a:prstGeom>
        </p:spPr>
      </p:pic>
      <p:sp>
        <p:nvSpPr>
          <p:cNvPr id="16" name="TextBox 6">
            <a:extLst>
              <a:ext uri="{FF2B5EF4-FFF2-40B4-BE49-F238E27FC236}">
                <a16:creationId xmlns:a16="http://schemas.microsoft.com/office/drawing/2014/main" id="{C52D4BB3-A8E8-4219-B830-44645D4A5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8181" y="3556830"/>
            <a:ext cx="20485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‘Ringleader’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83FE19A-3B74-442F-80E5-26DB1E4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42752" y="434194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31" name="Picture 30" descr="Girl with bobbed hair">
            <a:extLst>
              <a:ext uri="{FF2B5EF4-FFF2-40B4-BE49-F238E27FC236}">
                <a16:creationId xmlns:a16="http://schemas.microsoft.com/office/drawing/2014/main" id="{8EE1263C-7783-4C38-AF4E-6C8CCE02B0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34" t="7085" r="9315" b="10307"/>
          <a:stretch/>
        </p:blipFill>
        <p:spPr>
          <a:xfrm>
            <a:off x="10152114" y="4522574"/>
            <a:ext cx="1368000" cy="1368000"/>
          </a:xfrm>
          <a:prstGeom prst="ellipse">
            <a:avLst/>
          </a:prstGeom>
        </p:spPr>
      </p:pic>
      <p:sp>
        <p:nvSpPr>
          <p:cNvPr id="19" name="TextBox 6">
            <a:extLst>
              <a:ext uri="{FF2B5EF4-FFF2-40B4-BE49-F238E27FC236}">
                <a16:creationId xmlns:a16="http://schemas.microsoft.com/office/drawing/2014/main" id="{6AB7AF3A-5A85-415A-864D-C5E20669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0190" y="6093874"/>
            <a:ext cx="19652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‘Assistant’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EB47A12-E44F-4A2E-970D-1330FCA6D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567355" y="4284734"/>
            <a:ext cx="1764000" cy="1764000"/>
          </a:xfrm>
          <a:prstGeom prst="ellipse">
            <a:avLst/>
          </a:prstGeom>
          <a:solidFill>
            <a:srgbClr val="3A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7" name="Picture 26" descr="Boy with wavy hair">
            <a:extLst>
              <a:ext uri="{FF2B5EF4-FFF2-40B4-BE49-F238E27FC236}">
                <a16:creationId xmlns:a16="http://schemas.microsoft.com/office/drawing/2014/main" id="{025DFE52-B16B-4A17-A287-7CF39BCE59F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43" t="8653" r="13546" b="18270"/>
          <a:stretch/>
        </p:blipFill>
        <p:spPr>
          <a:xfrm>
            <a:off x="7755704" y="4482734"/>
            <a:ext cx="1368000" cy="1368000"/>
          </a:xfrm>
          <a:prstGeom prst="ellipse">
            <a:avLst/>
          </a:prstGeom>
        </p:spPr>
      </p:pic>
      <p:sp>
        <p:nvSpPr>
          <p:cNvPr id="24" name="TextBox 6">
            <a:extLst>
              <a:ext uri="{FF2B5EF4-FFF2-40B4-BE49-F238E27FC236}">
                <a16:creationId xmlns:a16="http://schemas.microsoft.com/office/drawing/2014/main" id="{EA3BA27F-B9A8-4A8C-9218-D4F63C55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3329" y="6132456"/>
            <a:ext cx="17336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‘Reinforcer’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1F1B682-9474-40D3-9B50-7B6254CA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102464" y="4265622"/>
            <a:ext cx="1764000" cy="1764000"/>
          </a:xfrm>
          <a:prstGeom prst="ellipse">
            <a:avLst/>
          </a:prstGeom>
          <a:solidFill>
            <a:srgbClr val="FFB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6" name="Picture 25" descr="Boy with curly hair">
            <a:extLst>
              <a:ext uri="{FF2B5EF4-FFF2-40B4-BE49-F238E27FC236}">
                <a16:creationId xmlns:a16="http://schemas.microsoft.com/office/drawing/2014/main" id="{B9205CE1-66BD-4577-9802-EF4D065E5E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954" t="5595" r="11879" b="18404"/>
          <a:stretch/>
        </p:blipFill>
        <p:spPr>
          <a:xfrm>
            <a:off x="5309898" y="4468294"/>
            <a:ext cx="1368000" cy="1368000"/>
          </a:xfrm>
          <a:prstGeom prst="ellipse">
            <a:avLst/>
          </a:prstGeom>
        </p:spPr>
      </p:pic>
      <p:sp>
        <p:nvSpPr>
          <p:cNvPr id="25" name="TextBox 6">
            <a:extLst>
              <a:ext uri="{FF2B5EF4-FFF2-40B4-BE49-F238E27FC236}">
                <a16:creationId xmlns:a16="http://schemas.microsoft.com/office/drawing/2014/main" id="{BE4E7BCD-0C50-4A9B-BCC1-E4F283874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426" y="6140070"/>
            <a:ext cx="18473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‘Defender’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2B27C2-8444-4C6B-B751-C5345BD85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136" y="2895339"/>
            <a:ext cx="1824903" cy="1824903"/>
          </a:xfrm>
          <a:prstGeom prst="ellipse">
            <a:avLst/>
          </a:prstGeom>
          <a:solidFill>
            <a:srgbClr val="1B14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8" name="Picture 27" descr="Girl with long hair">
            <a:extLst>
              <a:ext uri="{FF2B5EF4-FFF2-40B4-BE49-F238E27FC236}">
                <a16:creationId xmlns:a16="http://schemas.microsoft.com/office/drawing/2014/main" id="{534A94B3-E753-4024-8FD2-22BE4F8B578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723" t="5208" r="12767" b="15625"/>
          <a:stretch/>
        </p:blipFill>
        <p:spPr>
          <a:xfrm>
            <a:off x="942436" y="3134639"/>
            <a:ext cx="1368000" cy="1368000"/>
          </a:xfrm>
          <a:prstGeom prst="ellipse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ECA89BDC-3FB4-4FEF-ACFB-0D4849CEC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522" y="4806548"/>
            <a:ext cx="18249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marL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7429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‘Outsider’ or</a:t>
            </a:r>
          </a:p>
          <a:p>
            <a:pPr marL="0" marR="0" lvl="0" indent="0" algn="ctr" defTabSz="74295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1861"/>
                </a:solidFill>
                <a:effectLst/>
                <a:uLnTx/>
                <a:uFillTx/>
                <a:ea typeface="+mn-ea"/>
                <a:cs typeface="+mn-cs"/>
              </a:rPr>
              <a:t>Bystander’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1A9401-FF70-717F-9FAF-FACAD27C0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79" y="-552641"/>
            <a:ext cx="5481603" cy="3083403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09AC9F33-D640-B302-C1DF-CF28BEB314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7522" y="567623"/>
            <a:ext cx="10802106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Activity 1 and 2: Finding the positive power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A20D8E-ECBA-8FC6-A3C8-82F3CEFBA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54" y="6369841"/>
            <a:ext cx="1655775" cy="27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09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2DD4EB-D6FD-A661-63EA-B8B0B600E9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57747" y="394443"/>
            <a:ext cx="9159746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Activity 3 and 4: Voices are powerful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E525BB-8642-7856-3AAA-E4D84CB1F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4B25281-4962-5386-8699-DF95F5161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37B8EF9-3405-AFA2-5663-A2A6E6735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E49C8B-2165-39D4-527B-93DF46EFD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6190" y="1880"/>
            <a:ext cx="1918043" cy="64633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301F8C2-D606-7C6A-E744-C1F869C10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  <p:pic>
        <p:nvPicPr>
          <p:cNvPr id="3" name="Online Media 2" title="Anti-Bullying Week 2025: Power for Good - Secondary School Poem Video (Wales English Version)">
            <a:hlinkClick r:id="" action="ppaction://media"/>
            <a:extLst>
              <a:ext uri="{FF2B5EF4-FFF2-40B4-BE49-F238E27FC236}">
                <a16:creationId xmlns:a16="http://schemas.microsoft.com/office/drawing/2014/main" id="{2DA8943A-122B-0FCB-003F-9A169800E7E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9"/>
          <a:stretch>
            <a:fillRect/>
          </a:stretch>
        </p:blipFill>
        <p:spPr>
          <a:xfrm>
            <a:off x="2267746" y="1474831"/>
            <a:ext cx="7789303" cy="440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12D65F-EDBB-AB3D-C0D9-FF50C58EF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289CFC-3118-89CF-6AE0-7B738CEBC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0DC394-1100-BE76-DD71-BEE39D239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C8980F-63C5-12B2-8E83-F59E29307D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9D64B63-AC97-7395-2B49-53DB9ED89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7E7A0C-2D8D-5D52-77DF-228A3D674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C5C751-9C61-3ECD-6817-6BC31CE4F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A48A30-1CE0-20CE-D8EB-CA7FFE6BA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38D6C0-CACF-DC03-A913-75E5C2E3E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3224FFB-675E-F122-3E28-55993673E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4783A3E-1C4D-CFCB-73A5-ACA00CD1D4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470795" y="506160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Activity 4: Kindness </a:t>
            </a:r>
            <a:r>
              <a:rPr lang="en-US" b="1" dirty="0">
                <a:solidFill>
                  <a:prstClr val="white"/>
                </a:solidFill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s </a:t>
            </a:r>
            <a:r>
              <a:rPr lang="en-US" b="1" dirty="0">
                <a:solidFill>
                  <a:prstClr val="white"/>
                </a:solidFill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rave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C61B37-693F-E876-39C4-C5AE51447866}"/>
              </a:ext>
            </a:extLst>
          </p:cNvPr>
          <p:cNvSpPr txBox="1"/>
          <p:nvPr/>
        </p:nvSpPr>
        <p:spPr>
          <a:xfrm>
            <a:off x="1693012" y="1957123"/>
            <a:ext cx="8805975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Too often we pause, unsure what to do,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But kindness is brave and it starts with you.” 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9E1EA0-32E2-9DAB-A7E4-BBAD56BDB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7597" y="386533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65525-9FF7-BD7F-C64A-EE9CF7682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 rot="10800000">
            <a:off x="10113283" y="47426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Arial" panose="020B0604020202020204" pitchFamily="34" charset="0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6154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80F99-0FA7-CBC2-030B-09715CBD9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768947-27FC-190D-DA78-03FC0C054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E2A35-554A-F813-4767-D0E45B5A5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72CCB1B-D835-B0F8-78F1-4FA73F71425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625654" y="515149"/>
            <a:ext cx="9159746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Activity 4: Example </a:t>
            </a:r>
            <a:r>
              <a:rPr lang="en-US" b="1" dirty="0">
                <a:solidFill>
                  <a:srgbClr val="1B1464"/>
                </a:solidFill>
                <a:ea typeface="+mn-ea"/>
                <a:cs typeface="Segoe UI" panose="020B0502040204020203" pitchFamily="34" charset="0"/>
              </a:rPr>
              <a:t>s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1B1464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Segoe UI" panose="020B0502040204020203" pitchFamily="34" charset="0"/>
              </a:rPr>
              <a:t>cenario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1B1464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E6B3A-3DF7-7709-029B-4CD41344B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3" y="2197609"/>
            <a:ext cx="1628369" cy="8658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24BFAD-EF84-FF69-EA95-59C882E36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6" y="3381920"/>
            <a:ext cx="1628369" cy="865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57962-768E-8177-6503-53EFC96F38B6}"/>
              </a:ext>
            </a:extLst>
          </p:cNvPr>
          <p:cNvSpPr txBox="1"/>
          <p:nvPr/>
        </p:nvSpPr>
        <p:spPr>
          <a:xfrm>
            <a:off x="1482180" y="2086132"/>
            <a:ext cx="903424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You’re sitting with your friendship group at lunch.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One of your friends, Elinor, starts making fun of another classmate, Gareth, who is sitting nearby alone.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Some friends laugh along, others whisper or nudge each other, and a few say nothing at all.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F3E3FE-EE47-2268-84A2-8EAB57BF8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81601" y="4701549"/>
            <a:ext cx="1628369" cy="8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3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F83D1-CCC3-914A-0D4E-554E293C5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B482BB5-FA3F-2838-10BE-78A86DB4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B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FDA266F-EE41-B422-3AE8-DA5A0418B0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FFB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Anti-Bullying Week 2025</a:t>
            </a:r>
          </a:p>
        </p:txBody>
      </p:sp>
      <p:pic>
        <p:nvPicPr>
          <p:cNvPr id="10" name="Picture 9" descr="Power For Good Logo: text that says 'Power for Good', and underneath '#AntiBullyingWeek'">
            <a:extLst>
              <a:ext uri="{FF2B5EF4-FFF2-40B4-BE49-F238E27FC236}">
                <a16:creationId xmlns:a16="http://schemas.microsoft.com/office/drawing/2014/main" id="{556885B7-CA6C-AF1F-645A-C9D61F3C58A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77C4B9E7-A88E-0DF9-6FF2-A0F3E93FA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56DF26-C347-2429-59A3-B94A7E8E3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867C21-1A0F-0796-E53F-665DDE629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48CC64C6-A438-32AA-EAA8-E54F470E7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781B3A-F7C4-B585-A9B4-04A45E0F2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382F235B-8430-117C-D8AB-D01205869091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Monday 10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Friday 14 November</a:t>
            </a:r>
          </a:p>
        </p:txBody>
      </p:sp>
      <p:pic>
        <p:nvPicPr>
          <p:cNvPr id="28" name="Picture 27" descr="Odd Socks Day logo: 'Odd Socks Day' text, with a cartoon letter 'O' wearing odd socks next to the text">
            <a:extLst>
              <a:ext uri="{FF2B5EF4-FFF2-40B4-BE49-F238E27FC236}">
                <a16:creationId xmlns:a16="http://schemas.microsoft.com/office/drawing/2014/main" id="{CC96D88F-76DC-5AC7-0FB7-BCE7B6448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ECD302DB-F247-F04C-A520-1119D10EC4F3}"/>
              </a:ext>
            </a:extLst>
          </p:cNvPr>
          <p:cNvSpPr txBox="1"/>
          <p:nvPr/>
        </p:nvSpPr>
        <p:spPr>
          <a:xfrm>
            <a:off x="9092540" y="3769563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1B18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Segoe UI" panose="020B0502040204020203" pitchFamily="34" charset="0"/>
              </a:rPr>
              <a:t>Monday 10 November</a:t>
            </a:r>
          </a:p>
        </p:txBody>
      </p:sp>
      <p:pic>
        <p:nvPicPr>
          <p:cNvPr id="4" name="Picture 3" descr="Anti-Bullying Alliance Logo: a simple 5 pointed star next to the words 'Anti-Bullying Alliance'">
            <a:extLst>
              <a:ext uri="{FF2B5EF4-FFF2-40B4-BE49-F238E27FC236}">
                <a16:creationId xmlns:a16="http://schemas.microsoft.com/office/drawing/2014/main" id="{9121D617-6EA5-993A-2804-C3E2A2268D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19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944783-94EA-4C34-BC32-A39E0B3F46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http://purl.org/dc/terms/"/>
    <ds:schemaRef ds:uri="http://schemas.microsoft.com/office/2006/documentManagement/types"/>
    <ds:schemaRef ds:uri="http://purl.org/dc/dcmitype/"/>
    <ds:schemaRef ds:uri="25bce31e-210f-4595-b6f1-ad167b62b966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16ae49f3-829e-48a4-b770-42088e17cf9e"/>
  </ds:schemaRefs>
</ds:datastoreItem>
</file>

<file path=customXml/itemProps3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202</Words>
  <Application>Microsoft Office PowerPoint</Application>
  <PresentationFormat>Widescreen</PresentationFormat>
  <Paragraphs>33</Paragraphs>
  <Slides>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1_Office Theme</vt:lpstr>
      <vt:lpstr>2_Office Theme</vt:lpstr>
      <vt:lpstr>Secondary classroom activities pack  Anti-Bullying Week 2025</vt:lpstr>
      <vt:lpstr>Activity 1:  Understanding bullying and power</vt:lpstr>
      <vt:lpstr>Activity 1 and 2: Finding the positive power</vt:lpstr>
      <vt:lpstr>Activity 3 and 4: Voices are powerful</vt:lpstr>
      <vt:lpstr>Activity 4: Kindness is brave</vt:lpstr>
      <vt:lpstr>Activity 4: Example scenario</vt:lpstr>
      <vt:lpstr>Anti-Bullying Week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16</cp:revision>
  <dcterms:created xsi:type="dcterms:W3CDTF">2024-08-12T13:06:58Z</dcterms:created>
  <dcterms:modified xsi:type="dcterms:W3CDTF">2025-10-28T16:58:47Z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