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15"/>
  </p:notesMasterIdLst>
  <p:sldIdLst>
    <p:sldId id="361" r:id="rId6"/>
    <p:sldId id="319" r:id="rId7"/>
    <p:sldId id="348" r:id="rId8"/>
    <p:sldId id="340" r:id="rId9"/>
    <p:sldId id="335" r:id="rId10"/>
    <p:sldId id="336" r:id="rId11"/>
    <p:sldId id="334" r:id="rId12"/>
    <p:sldId id="326" r:id="rId13"/>
    <p:sldId id="34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86ED708-973C-0342-3504-C3FCABE63626}" name="Luke Evason-Browning" initials="LE" userId="S::LEvason-Browning@ncb.org.uk::3595951c-6db8-40c2-9ef3-7844efe92eaa" providerId="AD"/>
  <p188:author id="{9E3C1D73-78F0-8DCD-BF71-61164EE955BA}" name="Martha Evans" initials="ME" userId="S::mevans@ncb.org.uk::3c1badc2-301d-4c55-ab15-e0004543ecf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F00"/>
    <a:srgbClr val="1B1862"/>
    <a:srgbClr val="3A8DFF"/>
    <a:srgbClr val="1B1464"/>
    <a:srgbClr val="8757E5"/>
    <a:srgbClr val="448DFF"/>
    <a:srgbClr val="1B12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E5CD5B-BB7F-4CB9-9DEE-7E665EDE2785}" v="1" dt="2025-10-24T14:36:32.6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1020" y="32"/>
      </p:cViewPr>
      <p:guideLst/>
    </p:cSldViewPr>
  </p:slideViewPr>
  <p:notesTextViewPr>
    <p:cViewPr>
      <p:scale>
        <a:sx n="3" d="2"/>
        <a:sy n="3" d="2"/>
      </p:scale>
      <p:origin x="0" y="-16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ry Mayer" userId="b6f71374-24ee-45b9-8fd2-9b70b697c2b0" providerId="ADAL" clId="{54D045DF-0897-4A1C-81EC-54B3E5B27CFB}"/>
    <pc:docChg chg="modSld">
      <pc:chgData name="Miry Mayer" userId="b6f71374-24ee-45b9-8fd2-9b70b697c2b0" providerId="ADAL" clId="{54D045DF-0897-4A1C-81EC-54B3E5B27CFB}" dt="2025-10-24T14:39:23.723" v="56" actId="20577"/>
      <pc:docMkLst>
        <pc:docMk/>
      </pc:docMkLst>
      <pc:sldChg chg="modSp mod">
        <pc:chgData name="Miry Mayer" userId="b6f71374-24ee-45b9-8fd2-9b70b697c2b0" providerId="ADAL" clId="{54D045DF-0897-4A1C-81EC-54B3E5B27CFB}" dt="2025-10-24T14:39:23.723" v="56" actId="20577"/>
        <pc:sldMkLst>
          <pc:docMk/>
          <pc:sldMk cId="4269538935" sldId="319"/>
        </pc:sldMkLst>
        <pc:spChg chg="mod">
          <ac:chgData name="Miry Mayer" userId="b6f71374-24ee-45b9-8fd2-9b70b697c2b0" providerId="ADAL" clId="{54D045DF-0897-4A1C-81EC-54B3E5B27CFB}" dt="2025-10-24T14:39:23.723" v="56" actId="20577"/>
          <ac:spMkLst>
            <pc:docMk/>
            <pc:sldMk cId="4269538935" sldId="319"/>
            <ac:spMk id="5" creationId="{BC90E992-CC0B-7331-0204-5A9C1237E715}"/>
          </ac:spMkLst>
        </pc:spChg>
      </pc:sldChg>
      <pc:sldChg chg="addSp modSp mod">
        <pc:chgData name="Miry Mayer" userId="b6f71374-24ee-45b9-8fd2-9b70b697c2b0" providerId="ADAL" clId="{54D045DF-0897-4A1C-81EC-54B3E5B27CFB}" dt="2025-10-24T14:36:47.388" v="46" actId="962"/>
        <pc:sldMkLst>
          <pc:docMk/>
          <pc:sldMk cId="2377502641" sldId="361"/>
        </pc:sldMkLst>
        <pc:picChg chg="add mod">
          <ac:chgData name="Miry Mayer" userId="b6f71374-24ee-45b9-8fd2-9b70b697c2b0" providerId="ADAL" clId="{54D045DF-0897-4A1C-81EC-54B3E5B27CFB}" dt="2025-10-24T14:36:47.388" v="46" actId="962"/>
          <ac:picMkLst>
            <pc:docMk/>
            <pc:sldMk cId="2377502641" sldId="361"/>
            <ac:picMk id="6" creationId="{5613F5E3-B1CA-96AE-F076-103A2754D549}"/>
          </ac:picMkLst>
        </pc:picChg>
      </pc:sldChg>
    </pc:docChg>
  </pc:docChgLst>
  <pc:docChgLst>
    <pc:chgData name="Jess Alborough" userId="6b1eb61e-fde2-4fe9-a830-968f801bda68" providerId="ADAL" clId="{E7F9BD0F-C8DD-4769-92A1-878D59BA217E}"/>
    <pc:docChg chg="undo custSel addSld delSld modSld">
      <pc:chgData name="Jess Alborough" userId="6b1eb61e-fde2-4fe9-a830-968f801bda68" providerId="ADAL" clId="{E7F9BD0F-C8DD-4769-92A1-878D59BA217E}" dt="2025-10-21T17:59:15.932" v="489" actId="207"/>
      <pc:docMkLst>
        <pc:docMk/>
      </pc:docMkLst>
      <pc:sldChg chg="addSp delSp modSp add mod">
        <pc:chgData name="Jess Alborough" userId="6b1eb61e-fde2-4fe9-a830-968f801bda68" providerId="ADAL" clId="{E7F9BD0F-C8DD-4769-92A1-878D59BA217E}" dt="2025-10-21T16:45:30.180" v="398" actId="20577"/>
        <pc:sldMkLst>
          <pc:docMk/>
          <pc:sldMk cId="4269538935" sldId="319"/>
        </pc:sldMkLst>
        <pc:spChg chg="mod">
          <ac:chgData name="Jess Alborough" userId="6b1eb61e-fde2-4fe9-a830-968f801bda68" providerId="ADAL" clId="{E7F9BD0F-C8DD-4769-92A1-878D59BA217E}" dt="2025-10-21T16:45:30.180" v="398" actId="20577"/>
          <ac:spMkLst>
            <pc:docMk/>
            <pc:sldMk cId="4269538935" sldId="319"/>
            <ac:spMk id="16" creationId="{C0B87CBF-BEF1-1425-8E51-99A799A68776}"/>
          </ac:spMkLst>
        </pc:spChg>
      </pc:sldChg>
      <pc:sldChg chg="modSp mod">
        <pc:chgData name="Jess Alborough" userId="6b1eb61e-fde2-4fe9-a830-968f801bda68" providerId="ADAL" clId="{E7F9BD0F-C8DD-4769-92A1-878D59BA217E}" dt="2025-10-21T16:46:03.330" v="430" actId="20577"/>
        <pc:sldMkLst>
          <pc:docMk/>
          <pc:sldMk cId="1932245542" sldId="326"/>
        </pc:sldMkLst>
        <pc:spChg chg="mod">
          <ac:chgData name="Jess Alborough" userId="6b1eb61e-fde2-4fe9-a830-968f801bda68" providerId="ADAL" clId="{E7F9BD0F-C8DD-4769-92A1-878D59BA217E}" dt="2025-10-21T16:46:03.330" v="430" actId="20577"/>
          <ac:spMkLst>
            <pc:docMk/>
            <pc:sldMk cId="1932245542" sldId="326"/>
            <ac:spMk id="16" creationId="{7A64D69D-D096-6B3B-16D6-49D3BF65B68C}"/>
          </ac:spMkLst>
        </pc:spChg>
        <pc:picChg chg="mod">
          <ac:chgData name="Jess Alborough" userId="6b1eb61e-fde2-4fe9-a830-968f801bda68" providerId="ADAL" clId="{E7F9BD0F-C8DD-4769-92A1-878D59BA217E}" dt="2025-10-21T16:15:17.458" v="383" actId="1076"/>
          <ac:picMkLst>
            <pc:docMk/>
            <pc:sldMk cId="1932245542" sldId="326"/>
            <ac:picMk id="8" creationId="{F2491CA7-292E-5C3F-5E1A-F639DECD265F}"/>
          </ac:picMkLst>
        </pc:picChg>
      </pc:sldChg>
      <pc:sldChg chg="del">
        <pc:chgData name="Jess Alborough" userId="6b1eb61e-fde2-4fe9-a830-968f801bda68" providerId="ADAL" clId="{E7F9BD0F-C8DD-4769-92A1-878D59BA217E}" dt="2025-09-22T12:49:39.671" v="27" actId="47"/>
        <pc:sldMkLst>
          <pc:docMk/>
          <pc:sldMk cId="1077315536" sldId="331"/>
        </pc:sldMkLst>
      </pc:sldChg>
      <pc:sldChg chg="del">
        <pc:chgData name="Jess Alborough" userId="6b1eb61e-fde2-4fe9-a830-968f801bda68" providerId="ADAL" clId="{E7F9BD0F-C8DD-4769-92A1-878D59BA217E}" dt="2025-09-22T14:24:27.387" v="336" actId="47"/>
        <pc:sldMkLst>
          <pc:docMk/>
          <pc:sldMk cId="4198105440" sldId="332"/>
        </pc:sldMkLst>
      </pc:sldChg>
      <pc:sldChg chg="del">
        <pc:chgData name="Jess Alborough" userId="6b1eb61e-fde2-4fe9-a830-968f801bda68" providerId="ADAL" clId="{E7F9BD0F-C8DD-4769-92A1-878D59BA217E}" dt="2025-09-15T11:07:37.864" v="0" actId="47"/>
        <pc:sldMkLst>
          <pc:docMk/>
          <pc:sldMk cId="807792772" sldId="333"/>
        </pc:sldMkLst>
      </pc:sldChg>
      <pc:sldChg chg="modSp mod">
        <pc:chgData name="Jess Alborough" userId="6b1eb61e-fde2-4fe9-a830-968f801bda68" providerId="ADAL" clId="{E7F9BD0F-C8DD-4769-92A1-878D59BA217E}" dt="2025-10-21T16:46:00.333" v="428" actId="20577"/>
        <pc:sldMkLst>
          <pc:docMk/>
          <pc:sldMk cId="2756142388" sldId="334"/>
        </pc:sldMkLst>
        <pc:spChg chg="mod">
          <ac:chgData name="Jess Alborough" userId="6b1eb61e-fde2-4fe9-a830-968f801bda68" providerId="ADAL" clId="{E7F9BD0F-C8DD-4769-92A1-878D59BA217E}" dt="2025-10-21T16:46:00.333" v="428" actId="20577"/>
          <ac:spMkLst>
            <pc:docMk/>
            <pc:sldMk cId="2756142388" sldId="334"/>
            <ac:spMk id="3" creationId="{DC52D416-91BE-F0CE-6BAB-DA2BF204B1F6}"/>
          </ac:spMkLst>
        </pc:spChg>
        <pc:picChg chg="mod">
          <ac:chgData name="Jess Alborough" userId="6b1eb61e-fde2-4fe9-a830-968f801bda68" providerId="ADAL" clId="{E7F9BD0F-C8DD-4769-92A1-878D59BA217E}" dt="2025-10-21T16:15:12.789" v="381" actId="1076"/>
          <ac:picMkLst>
            <pc:docMk/>
            <pc:sldMk cId="2756142388" sldId="334"/>
            <ac:picMk id="14" creationId="{3BBD0FD8-7DA0-CA45-AA0C-E2C8B60BDFBA}"/>
          </ac:picMkLst>
        </pc:picChg>
      </pc:sldChg>
      <pc:sldChg chg="addSp delSp modSp mod">
        <pc:chgData name="Jess Alborough" userId="6b1eb61e-fde2-4fe9-a830-968f801bda68" providerId="ADAL" clId="{E7F9BD0F-C8DD-4769-92A1-878D59BA217E}" dt="2025-10-21T16:45:43.688" v="410" actId="20577"/>
        <pc:sldMkLst>
          <pc:docMk/>
          <pc:sldMk cId="1872193693" sldId="335"/>
        </pc:sldMkLst>
        <pc:spChg chg="mod">
          <ac:chgData name="Jess Alborough" userId="6b1eb61e-fde2-4fe9-a830-968f801bda68" providerId="ADAL" clId="{E7F9BD0F-C8DD-4769-92A1-878D59BA217E}" dt="2025-10-21T16:45:43.688" v="410" actId="20577"/>
          <ac:spMkLst>
            <pc:docMk/>
            <pc:sldMk cId="1872193693" sldId="335"/>
            <ac:spMk id="3" creationId="{ECB115D6-470F-9EF0-2D13-C85206661FE7}"/>
          </ac:spMkLst>
        </pc:spChg>
        <pc:picChg chg="mod">
          <ac:chgData name="Jess Alborough" userId="6b1eb61e-fde2-4fe9-a830-968f801bda68" providerId="ADAL" clId="{E7F9BD0F-C8DD-4769-92A1-878D59BA217E}" dt="2025-10-21T16:15:08.001" v="379" actId="1076"/>
          <ac:picMkLst>
            <pc:docMk/>
            <pc:sldMk cId="1872193693" sldId="335"/>
            <ac:picMk id="14" creationId="{D947FFE3-EDF9-FA05-9F8A-EF24AFB68A75}"/>
          </ac:picMkLst>
        </pc:picChg>
      </pc:sldChg>
      <pc:sldChg chg="modSp mod">
        <pc:chgData name="Jess Alborough" userId="6b1eb61e-fde2-4fe9-a830-968f801bda68" providerId="ADAL" clId="{E7F9BD0F-C8DD-4769-92A1-878D59BA217E}" dt="2025-10-21T16:45:55.085" v="422" actId="20577"/>
        <pc:sldMkLst>
          <pc:docMk/>
          <pc:sldMk cId="3249717969" sldId="336"/>
        </pc:sldMkLst>
        <pc:spChg chg="mod ord">
          <ac:chgData name="Jess Alborough" userId="6b1eb61e-fde2-4fe9-a830-968f801bda68" providerId="ADAL" clId="{E7F9BD0F-C8DD-4769-92A1-878D59BA217E}" dt="2025-10-21T16:45:55.085" v="422" actId="20577"/>
          <ac:spMkLst>
            <pc:docMk/>
            <pc:sldMk cId="3249717969" sldId="336"/>
            <ac:spMk id="7" creationId="{73595E2E-D6A8-02EF-53F2-B355F0D656CD}"/>
          </ac:spMkLst>
        </pc:spChg>
        <pc:picChg chg="mod">
          <ac:chgData name="Jess Alborough" userId="6b1eb61e-fde2-4fe9-a830-968f801bda68" providerId="ADAL" clId="{E7F9BD0F-C8DD-4769-92A1-878D59BA217E}" dt="2025-10-21T16:15:10.198" v="380" actId="1076"/>
          <ac:picMkLst>
            <pc:docMk/>
            <pc:sldMk cId="3249717969" sldId="336"/>
            <ac:picMk id="9" creationId="{979719B0-6375-2214-ADAD-1F3651A09F50}"/>
          </ac:picMkLst>
        </pc:picChg>
      </pc:sldChg>
      <pc:sldChg chg="modSp del mod">
        <pc:chgData name="Jess Alborough" userId="6b1eb61e-fde2-4fe9-a830-968f801bda68" providerId="ADAL" clId="{E7F9BD0F-C8DD-4769-92A1-878D59BA217E}" dt="2025-09-22T14:24:17.650" v="334" actId="47"/>
        <pc:sldMkLst>
          <pc:docMk/>
          <pc:sldMk cId="711592729" sldId="337"/>
        </pc:sldMkLst>
      </pc:sldChg>
      <pc:sldChg chg="modSp add del mod setBg modAnim">
        <pc:chgData name="Jess Alborough" userId="6b1eb61e-fde2-4fe9-a830-968f801bda68" providerId="ADAL" clId="{E7F9BD0F-C8DD-4769-92A1-878D59BA217E}" dt="2025-10-21T16:45:36.771" v="404" actId="20577"/>
        <pc:sldMkLst>
          <pc:docMk/>
          <pc:sldMk cId="2089276634" sldId="340"/>
        </pc:sldMkLst>
        <pc:spChg chg="mod">
          <ac:chgData name="Jess Alborough" userId="6b1eb61e-fde2-4fe9-a830-968f801bda68" providerId="ADAL" clId="{E7F9BD0F-C8DD-4769-92A1-878D59BA217E}" dt="2025-10-13T16:01:39.144" v="364" actId="1076"/>
          <ac:spMkLst>
            <pc:docMk/>
            <pc:sldMk cId="2089276634" sldId="340"/>
            <ac:spMk id="5" creationId="{4326E111-E76E-553D-9294-2013DA5F0059}"/>
          </ac:spMkLst>
        </pc:spChg>
        <pc:spChg chg="mod">
          <ac:chgData name="Jess Alborough" userId="6b1eb61e-fde2-4fe9-a830-968f801bda68" providerId="ADAL" clId="{E7F9BD0F-C8DD-4769-92A1-878D59BA217E}" dt="2025-10-21T16:45:36.771" v="404" actId="20577"/>
          <ac:spMkLst>
            <pc:docMk/>
            <pc:sldMk cId="2089276634" sldId="340"/>
            <ac:spMk id="16" creationId="{603F05D1-FE1E-1669-881E-21D6EAE1D06B}"/>
          </ac:spMkLst>
        </pc:spChg>
      </pc:sldChg>
      <pc:sldChg chg="addSp delSp modSp add del mod">
        <pc:chgData name="Jess Alborough" userId="6b1eb61e-fde2-4fe9-a830-968f801bda68" providerId="ADAL" clId="{E7F9BD0F-C8DD-4769-92A1-878D59BA217E}" dt="2025-10-21T17:58:42.376" v="434" actId="47"/>
        <pc:sldMkLst>
          <pc:docMk/>
          <pc:sldMk cId="1350303059" sldId="342"/>
        </pc:sldMkLst>
      </pc:sldChg>
      <pc:sldChg chg="delSp modSp add mod">
        <pc:chgData name="Jess Alborough" userId="6b1eb61e-fde2-4fe9-a830-968f801bda68" providerId="ADAL" clId="{E7F9BD0F-C8DD-4769-92A1-878D59BA217E}" dt="2025-10-21T16:45:34.506" v="402" actId="20577"/>
        <pc:sldMkLst>
          <pc:docMk/>
          <pc:sldMk cId="807792772" sldId="348"/>
        </pc:sldMkLst>
        <pc:spChg chg="mod">
          <ac:chgData name="Jess Alborough" userId="6b1eb61e-fde2-4fe9-a830-968f801bda68" providerId="ADAL" clId="{E7F9BD0F-C8DD-4769-92A1-878D59BA217E}" dt="2025-10-21T16:45:34.506" v="402" actId="20577"/>
          <ac:spMkLst>
            <pc:docMk/>
            <pc:sldMk cId="807792772" sldId="348"/>
            <ac:spMk id="4" creationId="{572DD4EB-D6FD-A661-63EA-B8B0B600E9D5}"/>
          </ac:spMkLst>
        </pc:spChg>
      </pc:sldChg>
      <pc:sldChg chg="delSp modSp add mod">
        <pc:chgData name="Jess Alborough" userId="6b1eb61e-fde2-4fe9-a830-968f801bda68" providerId="ADAL" clId="{E7F9BD0F-C8DD-4769-92A1-878D59BA217E}" dt="2025-10-21T16:15:30.548" v="394" actId="1076"/>
        <pc:sldMkLst>
          <pc:docMk/>
          <pc:sldMk cId="724487909" sldId="349"/>
        </pc:sldMkLst>
        <pc:spChg chg="mod">
          <ac:chgData name="Jess Alborough" userId="6b1eb61e-fde2-4fe9-a830-968f801bda68" providerId="ADAL" clId="{E7F9BD0F-C8DD-4769-92A1-878D59BA217E}" dt="2025-10-21T16:15:22.510" v="388" actId="6549"/>
          <ac:spMkLst>
            <pc:docMk/>
            <pc:sldMk cId="724487909" sldId="349"/>
            <ac:spMk id="9" creationId="{928B210B-5182-08A8-B092-2ED1AEE105F6}"/>
          </ac:spMkLst>
        </pc:spChg>
        <pc:spChg chg="mod">
          <ac:chgData name="Jess Alborough" userId="6b1eb61e-fde2-4fe9-a830-968f801bda68" providerId="ADAL" clId="{E7F9BD0F-C8DD-4769-92A1-878D59BA217E}" dt="2025-10-13T15:58:08.986" v="363" actId="20577"/>
          <ac:spMkLst>
            <pc:docMk/>
            <pc:sldMk cId="724487909" sldId="349"/>
            <ac:spMk id="21" creationId="{146965CE-2DF2-1952-D198-F8DD20BD29CB}"/>
          </ac:spMkLst>
        </pc:spChg>
        <pc:spChg chg="mod">
          <ac:chgData name="Jess Alborough" userId="6b1eb61e-fde2-4fe9-a830-968f801bda68" providerId="ADAL" clId="{E7F9BD0F-C8DD-4769-92A1-878D59BA217E}" dt="2025-10-21T16:15:30.548" v="394" actId="1076"/>
          <ac:spMkLst>
            <pc:docMk/>
            <pc:sldMk cId="724487909" sldId="349"/>
            <ac:spMk id="26" creationId="{AE3C0831-783E-3998-437A-855AB89C08BB}"/>
          </ac:spMkLst>
        </pc:spChg>
      </pc:sldChg>
      <pc:sldChg chg="modSp add del mod setBg">
        <pc:chgData name="Jess Alborough" userId="6b1eb61e-fde2-4fe9-a830-968f801bda68" providerId="ADAL" clId="{E7F9BD0F-C8DD-4769-92A1-878D59BA217E}" dt="2025-10-21T17:59:15.932" v="489" actId="207"/>
        <pc:sldMkLst>
          <pc:docMk/>
          <pc:sldMk cId="2377502641" sldId="361"/>
        </pc:sldMkLst>
        <pc:spChg chg="mod">
          <ac:chgData name="Jess Alborough" userId="6b1eb61e-fde2-4fe9-a830-968f801bda68" providerId="ADAL" clId="{E7F9BD0F-C8DD-4769-92A1-878D59BA217E}" dt="2025-10-21T17:59:15.932" v="489" actId="207"/>
          <ac:spMkLst>
            <pc:docMk/>
            <pc:sldMk cId="2377502641" sldId="361"/>
            <ac:spMk id="21" creationId="{7EA8296A-42E3-E21B-19CA-9525EB3C3E2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60CD54-C864-4792-A263-870CCB0FE199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A1DCB-205B-4FC5-88EB-64CE3B5B45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636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ouX3IQPtElY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https://youtu.be/ouX3IQPtElY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B1B5A-DC30-4655-8250-1F80C2BDA62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6212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4BD76-B1BF-1FA5-C619-0D5A21666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D3FE95-101E-5533-CCF7-572B842900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018E65-7EAE-B7F8-71CD-0ACF2EED6C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3BE733-6FE2-0512-4A07-FD7F9A9B76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6566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2D69CA-FBB3-DDFF-7409-CE7CC6596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D51AFF-9652-C496-8393-10C050B1E5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D8898B-76F0-EDAB-053B-4FE1C9A3A7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20558D-606C-AEB0-16B2-90A32A9D9F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96666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D103F-70E0-DC67-80F2-FAB8E5D4F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805FEE-54D5-1EF7-FE04-CC5DFFFDA6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B3FF75-87CA-7ADE-412F-9BDEEAE460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C03AE-0AB1-7957-7F9F-AE68EB682D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474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41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96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98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269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003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8106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59658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40436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46860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8346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084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9537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53799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1931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9459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07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11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23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2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469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57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6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23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fld id="{434974A3-0F30-423E-8066-5400571D2D9A}" type="datetimeFigureOut">
              <a:rPr lang="en-GB" smtClean="0"/>
              <a:pPr/>
              <a:t>28/10/2025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fld id="{EC429F52-1282-4D32-A0DB-02F3ADD2AA9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8011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2.xml"/><Relationship Id="rId1" Type="http://schemas.openxmlformats.org/officeDocument/2006/relationships/video" Target="https://www.youtube.com/embed/ouX3IQPtElY?feature=oembed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8.png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7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818056-242F-73F0-8DAE-864BDDEC5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14">
            <a:extLst>
              <a:ext uri="{FF2B5EF4-FFF2-40B4-BE49-F238E27FC236}">
                <a16:creationId xmlns:a16="http://schemas.microsoft.com/office/drawing/2014/main" id="{7EA8296A-42E3-E21B-19CA-9525EB3C3E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73347" y="2334854"/>
            <a:ext cx="10245305" cy="163121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Primary whole-school activity </a:t>
            </a:r>
            <a:b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FFBF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Anti-Bullying Week 2025</a:t>
            </a:r>
          </a:p>
        </p:txBody>
      </p:sp>
      <p:pic>
        <p:nvPicPr>
          <p:cNvPr id="10" name="Picture 9" descr="Power For Good Logo: text that says 'Power for Good', and underneath '#AntiBullyingWeek'">
            <a:extLst>
              <a:ext uri="{FF2B5EF4-FFF2-40B4-BE49-F238E27FC236}">
                <a16:creationId xmlns:a16="http://schemas.microsoft.com/office/drawing/2014/main" id="{6E1E74C4-7838-4ADD-7BC6-6B28CFF24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42" b="21049"/>
          <a:stretch>
            <a:fillRect/>
          </a:stretch>
        </p:blipFill>
        <p:spPr>
          <a:xfrm>
            <a:off x="1564723" y="4640223"/>
            <a:ext cx="3178727" cy="1990185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5B806E5D-6747-005D-BF5F-15F57A5B8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2824A6-1EDF-EC12-8EA8-55E1C25A66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6CA9FD-96D1-63D7-BBCA-582D54F29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326CDD-FBC1-83AC-FFB4-57AA66F0A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751">
            <a:off x="-1765911" y="-70169"/>
            <a:ext cx="5568736" cy="313241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7115A2-BD11-4838-415D-432CA942E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4030" y="273728"/>
            <a:ext cx="3315232" cy="11171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7E02875-E568-E383-670F-C5B8E5F50E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06811">
            <a:off x="-1511491" y="4951947"/>
            <a:ext cx="4649484" cy="261533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020F7FD-758A-0E69-ED97-533859330E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435" y="4875306"/>
            <a:ext cx="3785378" cy="2129275"/>
          </a:xfrm>
          <a:prstGeom prst="rect">
            <a:avLst/>
          </a:prstGeom>
        </p:spPr>
      </p:pic>
      <p:pic>
        <p:nvPicPr>
          <p:cNvPr id="6" name="Picture 5" descr="Welsh Government Logo">
            <a:extLst>
              <a:ext uri="{FF2B5EF4-FFF2-40B4-BE49-F238E27FC236}">
                <a16:creationId xmlns:a16="http://schemas.microsoft.com/office/drawing/2014/main" id="{5613F5E3-B1CA-96AE-F076-103A2754D5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7" y="185328"/>
            <a:ext cx="2171249" cy="1447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502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50AFC4-46D6-EC53-3F62-8402E9182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47FCB83-5582-5A06-8805-9AFCA1456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E5DBF0-12C2-CE28-0CF4-555B02174A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557C7D-B08B-4D43-267D-347F2D33F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85" y="-771501"/>
            <a:ext cx="6176817" cy="3474460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C0B87CBF-BEF1-1425-8E51-99A799A6877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351675" y="454047"/>
            <a:ext cx="7487920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Call to </a:t>
            </a:r>
            <a:r>
              <a:rPr lang="en-US" sz="5000" b="1" dirty="0">
                <a:solidFill>
                  <a:prstClr val="white"/>
                </a:solidFill>
                <a:ea typeface="+mn-ea"/>
                <a:cs typeface="Segoe UI" panose="020B0502040204020203" pitchFamily="34" charset="0"/>
              </a:rPr>
              <a:t>a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ction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90E992-CC0B-7331-0204-5A9C1237E715}"/>
              </a:ext>
            </a:extLst>
          </p:cNvPr>
          <p:cNvSpPr txBox="1"/>
          <p:nvPr/>
        </p:nvSpPr>
        <p:spPr>
          <a:xfrm>
            <a:off x="721771" y="1807669"/>
            <a:ext cx="10979782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Every year, bullying impacts the lives of countless young people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and silence helps it grow.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That’s why, this Anti-Bullying Week, we’re empowering young people to use their Power for Good to safely speak up and raise awareness when they see bullying, face to face or online.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Lasting change needs all of us. From playgrounds to </a:t>
            </a:r>
            <a:br>
              <a:rPr kumimoji="0" lang="en-GB" sz="2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</a:br>
            <a:r>
              <a:rPr kumimoji="0" lang="en-GB" sz="2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the Senedd, 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our homes to our phones — we all have a </a:t>
            </a:r>
            <a:b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</a:b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part to play.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Together, we can use our Power for Good to end </a:t>
            </a:r>
            <a:b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</a:b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bullying — for good.</a:t>
            </a:r>
          </a:p>
        </p:txBody>
      </p:sp>
      <p:pic>
        <p:nvPicPr>
          <p:cNvPr id="7" name="Picture 6" descr="Power For Good Logo: text that says 'Power for Good', and underneath '#AntiBullyingWeek'">
            <a:extLst>
              <a:ext uri="{FF2B5EF4-FFF2-40B4-BE49-F238E27FC236}">
                <a16:creationId xmlns:a16="http://schemas.microsoft.com/office/drawing/2014/main" id="{E211D0EE-E753-1708-D2C9-29D5B23A9F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42" b="21049"/>
          <a:stretch>
            <a:fillRect/>
          </a:stretch>
        </p:blipFill>
        <p:spPr>
          <a:xfrm>
            <a:off x="8131807" y="3909975"/>
            <a:ext cx="3819282" cy="23912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865C926-04AE-6E83-DC45-BC73EE4914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343" y="325521"/>
            <a:ext cx="3320210" cy="111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538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A602FC-DD37-52C0-0C62-DA9E77EB4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>
            <a:extLst>
              <a:ext uri="{FF2B5EF4-FFF2-40B4-BE49-F238E27FC236}">
                <a16:creationId xmlns:a16="http://schemas.microsoft.com/office/drawing/2014/main" id="{1DFC26BB-84E1-CA45-6789-2EB02647E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715B191-985E-1628-F41F-372ACF34F9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81C5FF-1CAB-0748-4177-0E272B93AA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8E525BB-8642-7856-3AAA-E4D84CB1F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B08CBE8-60EA-5D5D-6CB0-BB6FA527E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54B25281-4962-5386-8699-DF95F5161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9940">
            <a:off x="2223195" y="3224439"/>
            <a:ext cx="839830" cy="472404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D37B8EF9-3405-AFA2-5663-A2A6E6735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9940">
            <a:off x="8881629" y="2914259"/>
            <a:ext cx="839830" cy="472404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C000923-F9D3-02B7-1376-2CEFF4044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45317" y="1320689"/>
            <a:ext cx="9301366" cy="4729735"/>
          </a:xfrm>
          <a:prstGeom prst="roundRect">
            <a:avLst/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1E49C8B-2165-39D4-527B-93DF46EFD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39864" y="1879"/>
            <a:ext cx="2684370" cy="90456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E0EF749-6A53-EDEA-EC05-60463DE5D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B301F8C2-D606-7C6A-E744-C1F869C10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639" y="-200603"/>
            <a:ext cx="2088063" cy="2088063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72DD4EB-D6FD-A661-63EA-B8B0B600E9D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9830" y="329420"/>
            <a:ext cx="9159746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Power for Good poem</a:t>
            </a:r>
          </a:p>
        </p:txBody>
      </p:sp>
      <p:pic>
        <p:nvPicPr>
          <p:cNvPr id="3" name="Online Media 2" title="Anti-Bullying Week 2025: Power for Good - Primary School Poem Video (Wales English Version)">
            <a:hlinkClick r:id="" action="ppaction://media"/>
            <a:extLst>
              <a:ext uri="{FF2B5EF4-FFF2-40B4-BE49-F238E27FC236}">
                <a16:creationId xmlns:a16="http://schemas.microsoft.com/office/drawing/2014/main" id="{306B52E9-CE62-30E3-7484-A5D219E5A0F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2243932" y="1469856"/>
            <a:ext cx="7778417" cy="4394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792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C0E855-388D-8561-516C-226B8D95A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E5DA350-3E9C-0E46-6F9E-8C778448B7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E1ECED1-5A3F-F990-19D7-8AF3D8317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8BB990-373E-1706-61E4-FA142169D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85" y="-771501"/>
            <a:ext cx="6176817" cy="3474460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603F05D1-FE1E-1669-881E-21D6EAE1D06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8858" y="454047"/>
            <a:ext cx="7487920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Recognising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 power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26E111-E76E-553D-9294-2013DA5F0059}"/>
              </a:ext>
            </a:extLst>
          </p:cNvPr>
          <p:cNvSpPr txBox="1"/>
          <p:nvPr/>
        </p:nvSpPr>
        <p:spPr>
          <a:xfrm>
            <a:off x="984482" y="1769868"/>
            <a:ext cx="10979782" cy="4453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Kindness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3200" b="1" dirty="0">
                <a:solidFill>
                  <a:prstClr val="white"/>
                </a:solidFill>
                <a:latin typeface="Aptos" panose="020B0004020202020204" pitchFamily="34" charset="0"/>
              </a:rPr>
              <a:t>Bravery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Listening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3200" b="1" dirty="0">
                <a:solidFill>
                  <a:prstClr val="white"/>
                </a:solidFill>
                <a:latin typeface="Aptos" panose="020B0004020202020204" pitchFamily="34" charset="0"/>
              </a:rPr>
              <a:t>Making people smile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Including</a:t>
            </a:r>
            <a:r>
              <a:rPr kumimoji="0" lang="en-GB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others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3200" b="1" baseline="0" dirty="0">
                <a:solidFill>
                  <a:prstClr val="white"/>
                </a:solidFill>
                <a:latin typeface="Aptos" panose="020B0004020202020204" pitchFamily="34" charset="0"/>
              </a:rPr>
              <a:t>Helping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F42D0E3-14D0-A8C1-CE70-EDA7AE850B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343" y="325521"/>
            <a:ext cx="3320210" cy="111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276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ADC10F-1577-AA0D-7776-76EEC0E22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E9D5E15A-4697-1E1B-ED0D-DDE3338055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1" y="386895"/>
            <a:ext cx="12289661" cy="691293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1D6F117-EC9D-3D73-6231-68CCBA7BA4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944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B50D20A-32B0-6262-E280-8A1A0A091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97661" y="111718"/>
            <a:ext cx="11178857" cy="594421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3902696-FDD4-F272-B8C6-810F92F76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1B1464"/>
          </a:solidFill>
          <a:ln>
            <a:solidFill>
              <a:srgbClr val="1B14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191ACC3-A35E-DF29-0434-9BD859F25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4723">
            <a:off x="10047260" y="4950698"/>
            <a:ext cx="2893654" cy="162768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02BAECC-0E48-02A1-B556-56F1F4E942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35573" y="3557967"/>
            <a:ext cx="6128657" cy="51039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947FFE3-EDF9-FA05-9F8A-EF24AFB68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6033" y="-27658"/>
            <a:ext cx="3315233" cy="1117151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CB115D6-470F-9EF0-2D13-C85206661FE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381869" y="2474375"/>
            <a:ext cx="5416485" cy="163121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We all </a:t>
            </a:r>
            <a:r>
              <a:rPr lang="en-US" sz="5000" b="1" dirty="0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h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ave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lang="en-US" sz="5000" b="1" dirty="0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s</a:t>
            </a:r>
            <a:r>
              <a:rPr kumimoji="0" lang="en-US" sz="5000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uperpowers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!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B43B8F-E264-1924-A364-9568DBCD6F42}"/>
              </a:ext>
            </a:extLst>
          </p:cNvPr>
          <p:cNvSpPr txBox="1"/>
          <p:nvPr/>
        </p:nvSpPr>
        <p:spPr>
          <a:xfrm>
            <a:off x="1337236" y="4919137"/>
            <a:ext cx="54164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1B1464"/>
                </a:solidFill>
                <a:latin typeface="Aptos" panose="020B0004020202020204" pitchFamily="34" charset="0"/>
                <a:cs typeface="Segoe UI" panose="020B0502040204020203" pitchFamily="34" charset="0"/>
              </a:rPr>
              <a:t>(even if they don’t come with a cape!)</a:t>
            </a:r>
          </a:p>
        </p:txBody>
      </p:sp>
      <p:pic>
        <p:nvPicPr>
          <p:cNvPr id="7" name="Graphic 6" descr="Cartoon silhouette of a superhero with a cape">
            <a:extLst>
              <a:ext uri="{FF2B5EF4-FFF2-40B4-BE49-F238E27FC236}">
                <a16:creationId xmlns:a16="http://schemas.microsoft.com/office/drawing/2014/main" id="{E6D12AAD-D832-DC6C-746C-BF642F43D1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45758" y="2217020"/>
            <a:ext cx="2313101" cy="2313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193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089D38-5544-925F-1AC0-1ECA7F775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8890D1F-164D-891D-3110-1976F6C746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8121" y="94468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29405A7-3E38-B9A3-E58B-EC8D6CA265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944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88D12E7-6A1C-B72E-B1FC-2DA6260B4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97661" y="111718"/>
            <a:ext cx="11178857" cy="594421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97641AD-A0C7-BAD8-9D36-A890562977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FFBF00"/>
          </a:solidFill>
          <a:ln>
            <a:solidFill>
              <a:srgbClr val="1B14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B9D2974-FEE2-6620-28E6-586697646B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4723">
            <a:off x="10047260" y="4950698"/>
            <a:ext cx="2893654" cy="162768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170A0DB-0F7E-C1CA-DB12-9CB19FAE94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35573" y="3557967"/>
            <a:ext cx="6128657" cy="51039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3595E2E-D6A8-02EF-53F2-B355F0D656C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5009" y="2659041"/>
            <a:ext cx="6042127" cy="14465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How will you </a:t>
            </a:r>
            <a:r>
              <a:rPr lang="en-GB" b="1" dirty="0">
                <a:solidFill>
                  <a:srgbClr val="1B1862"/>
                </a:solidFill>
                <a:ea typeface="+mn-ea"/>
                <a:cs typeface="+mn-cs"/>
              </a:rPr>
              <a:t>u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se </a:t>
            </a:r>
            <a:r>
              <a:rPr lang="en-GB" b="1" dirty="0">
                <a:solidFill>
                  <a:srgbClr val="1B1862"/>
                </a:solidFill>
                <a:ea typeface="+mn-ea"/>
                <a:cs typeface="+mn-cs"/>
              </a:rPr>
              <a:t>y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our Power for Good?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B1862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6" name="Graphic 5" descr="Heart shape">
            <a:extLst>
              <a:ext uri="{FF2B5EF4-FFF2-40B4-BE49-F238E27FC236}">
                <a16:creationId xmlns:a16="http://schemas.microsoft.com/office/drawing/2014/main" id="{018539F2-49C5-C96C-7B11-CC7087466F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10919" y="1904168"/>
            <a:ext cx="3238600" cy="3238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79719B0-6375-2214-ADAD-1F3651A09F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0845" y="0"/>
            <a:ext cx="2753494" cy="9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717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936A95-893B-2A9E-A0FD-66C017CE6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7983D3-6908-E39E-3DEA-EA6463B72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17913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3B826E-AB9B-A0D6-2805-65612B812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1" y="386895"/>
            <a:ext cx="12289661" cy="691293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53EBB71-6D2F-E0F6-3FC6-59BC2971A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944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B2A875-AF0F-089B-1011-5C04111D17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97661" y="111718"/>
            <a:ext cx="11178857" cy="59442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BBD0FD8-7DA0-CA45-AA0C-E2C8B60BD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1921" y="-67679"/>
            <a:ext cx="3320210" cy="111882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EB6B1FE-B390-77A0-92FA-F1A9EB6F9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1B1464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B714276-4C74-6E2C-F372-6993319EC3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8319D5A-811E-FDA6-3101-9A076B0FD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C52D416-91BE-F0CE-6BAB-DA2BF204B1F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243059" y="2622073"/>
            <a:ext cx="5673242" cy="14465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What’s happening </a:t>
            </a:r>
            <a:r>
              <a:rPr lang="en-US" b="1" dirty="0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his </a:t>
            </a:r>
            <a:r>
              <a:rPr lang="en-US" b="1" dirty="0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w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eek?</a:t>
            </a:r>
          </a:p>
        </p:txBody>
      </p:sp>
      <p:pic>
        <p:nvPicPr>
          <p:cNvPr id="13" name="Picture 12" descr="A blue and white lightning bolt">
            <a:extLst>
              <a:ext uri="{FF2B5EF4-FFF2-40B4-BE49-F238E27FC236}">
                <a16:creationId xmlns:a16="http://schemas.microsoft.com/office/drawing/2014/main" id="{AF40CDC5-64C9-063E-12C7-A47D0F4354D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12439">
            <a:off x="6150439" y="2187695"/>
            <a:ext cx="4481198" cy="2520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142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2F296F-4364-34E1-35FA-D1C577280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955C0AE-0371-3908-3EAC-224EE5857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85" y="-755337"/>
            <a:ext cx="6176817" cy="347446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E2BF2B9-6762-E578-9104-09889BAE7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18733" y="2417800"/>
            <a:ext cx="2864411" cy="2891530"/>
          </a:xfrm>
          <a:prstGeom prst="roundRect">
            <a:avLst/>
          </a:prstGeom>
          <a:solidFill>
            <a:srgbClr val="FFBF00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3C847B5-A540-63B0-64AF-818693A11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950082-706C-058E-0899-7352DA455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332CE3E-4E24-E587-7F51-F5D8EF9FE9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6664F8E-199A-9900-118A-3CC0BDC00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595A09-57AA-15B7-FCF6-8473C3C13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7A64D69D-D096-6B3B-16D6-49D3BF65B68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49702" y="454047"/>
            <a:ext cx="7487920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Reporting </a:t>
            </a:r>
            <a:r>
              <a:rPr kumimoji="0" lang="en-US" sz="5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bullying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0" name="Rounded Rectangle 16">
            <a:extLst>
              <a:ext uri="{FF2B5EF4-FFF2-40B4-BE49-F238E27FC236}">
                <a16:creationId xmlns:a16="http://schemas.microsoft.com/office/drawing/2014/main" id="{C74ACC23-68DB-A118-F920-C410373230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2400092" y="4203968"/>
            <a:ext cx="359027" cy="282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F6AE850-61FD-2043-7E85-9545753D213F}"/>
              </a:ext>
            </a:extLst>
          </p:cNvPr>
          <p:cNvSpPr txBox="1"/>
          <p:nvPr/>
        </p:nvSpPr>
        <p:spPr>
          <a:xfrm>
            <a:off x="1574777" y="5407096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Aptos" panose="020B0004020202020204" pitchFamily="34" charset="0"/>
              </a:rPr>
              <a:t>Staff name here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13A36A6-952A-4881-1ECF-2415137D79C4}"/>
              </a:ext>
            </a:extLst>
          </p:cNvPr>
          <p:cNvSpPr txBox="1"/>
          <p:nvPr/>
        </p:nvSpPr>
        <p:spPr>
          <a:xfrm>
            <a:off x="5042446" y="5254051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Aptos" panose="020B0004020202020204" pitchFamily="34" charset="0"/>
              </a:rPr>
              <a:t>Staff name here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632B591-0C5A-85DE-59C8-FC0732553C92}"/>
              </a:ext>
            </a:extLst>
          </p:cNvPr>
          <p:cNvSpPr txBox="1"/>
          <p:nvPr/>
        </p:nvSpPr>
        <p:spPr>
          <a:xfrm>
            <a:off x="8124578" y="5260510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Aptos" panose="020B0004020202020204" pitchFamily="34" charset="0"/>
              </a:rPr>
              <a:t>Staff name here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DB41050F-46F0-FEF3-1EBE-894C337E97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0934">
            <a:off x="179494" y="1536884"/>
            <a:ext cx="2725664" cy="15331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2491CA7-292E-5C3F-5E1A-F639DECD26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3245" y="454414"/>
            <a:ext cx="2386762" cy="804279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0A88F5B-3042-1388-C6F6-6D5A0F3F8C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90036" y="2406450"/>
            <a:ext cx="2864411" cy="2891530"/>
          </a:xfrm>
          <a:prstGeom prst="roundRect">
            <a:avLst/>
          </a:prstGeom>
          <a:solidFill>
            <a:srgbClr val="FFBF00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ounded Rectangle 16">
            <a:extLst>
              <a:ext uri="{FF2B5EF4-FFF2-40B4-BE49-F238E27FC236}">
                <a16:creationId xmlns:a16="http://schemas.microsoft.com/office/drawing/2014/main" id="{D033E010-CC8C-2687-39AE-294A5CD373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5771395" y="4192618"/>
            <a:ext cx="359027" cy="282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7195461-3070-0A4B-BC28-F384B28BA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0934">
            <a:off x="3550797" y="1525534"/>
            <a:ext cx="2725664" cy="153318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FC16C01-8448-54EF-2004-5AF143707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71040" y="2386935"/>
            <a:ext cx="2864411" cy="2891530"/>
          </a:xfrm>
          <a:prstGeom prst="roundRect">
            <a:avLst/>
          </a:prstGeom>
          <a:solidFill>
            <a:srgbClr val="FFBF00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F1BDFEB6-B499-EFAF-D27C-8CEB39590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9052399" y="4173103"/>
            <a:ext cx="359027" cy="282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9465566-9873-4E7F-7535-843406F8DD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0934">
            <a:off x="6831801" y="1506019"/>
            <a:ext cx="2725664" cy="1533186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6FCD81E4-38B7-1574-D109-09D040852220}"/>
              </a:ext>
            </a:extLst>
          </p:cNvPr>
          <p:cNvSpPr txBox="1"/>
          <p:nvPr/>
        </p:nvSpPr>
        <p:spPr>
          <a:xfrm>
            <a:off x="4913629" y="5404613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Aptos" panose="020B0004020202020204" pitchFamily="34" charset="0"/>
              </a:rPr>
              <a:t>Staff name here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21D2071-7472-A14D-E29F-E6FCEE79565F}"/>
              </a:ext>
            </a:extLst>
          </p:cNvPr>
          <p:cNvSpPr txBox="1"/>
          <p:nvPr/>
        </p:nvSpPr>
        <p:spPr>
          <a:xfrm>
            <a:off x="8204345" y="5367143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Aptos" panose="020B0004020202020204" pitchFamily="34" charset="0"/>
              </a:rPr>
              <a:t>Staff name here</a:t>
            </a:r>
          </a:p>
        </p:txBody>
      </p:sp>
    </p:spTree>
    <p:extLst>
      <p:ext uri="{BB962C8B-B14F-4D97-AF65-F5344CB8AC3E}">
        <p14:creationId xmlns:p14="http://schemas.microsoft.com/office/powerpoint/2010/main" val="1932245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51C305-FA0E-F8E3-E78C-4FE382DA5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AC9BCD0-FF03-512F-EB26-5EDC85B91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80750" y="3692619"/>
            <a:ext cx="6128657" cy="1015663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BF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146965CE-2DF2-1952-D198-F8DD20BD29C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>
                <a:ln>
                  <a:noFill/>
                </a:ln>
                <a:solidFill>
                  <a:srgbClr val="FFBF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Anti-Bullying </a:t>
            </a: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FFBF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Week 2025</a:t>
            </a:r>
          </a:p>
        </p:txBody>
      </p:sp>
      <p:pic>
        <p:nvPicPr>
          <p:cNvPr id="10" name="Picture 9" descr="Power For Good Logo: text that says 'Power for Good', and underneath '#AntiBullyingWeek'">
            <a:extLst>
              <a:ext uri="{FF2B5EF4-FFF2-40B4-BE49-F238E27FC236}">
                <a16:creationId xmlns:a16="http://schemas.microsoft.com/office/drawing/2014/main" id="{CCC6D25D-EA82-7E47-E2EA-AE9952EE75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42" b="21049"/>
          <a:stretch>
            <a:fillRect/>
          </a:stretch>
        </p:blipFill>
        <p:spPr>
          <a:xfrm>
            <a:off x="774147" y="1822012"/>
            <a:ext cx="5161790" cy="3231770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2107DE77-9626-CA34-D7F2-2C1CA3B2CB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66E6D9F-1EB8-5B87-F7B4-39A6DF0EF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2CA341-3104-C59F-AA4B-8A91F2C4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5E381DC6-5B04-2ABE-5571-176E74DFBD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31E9818-8151-67B3-6C43-E990E25C4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35937" y="2826337"/>
            <a:ext cx="4677863" cy="2631298"/>
          </a:xfrm>
          <a:prstGeom prst="rect">
            <a:avLst/>
          </a:prstGeom>
        </p:spPr>
      </p:pic>
      <p:sp>
        <p:nvSpPr>
          <p:cNvPr id="9" name="TextBox 14">
            <a:extLst>
              <a:ext uri="{FF2B5EF4-FFF2-40B4-BE49-F238E27FC236}">
                <a16:creationId xmlns:a16="http://schemas.microsoft.com/office/drawing/2014/main" id="{928B210B-5182-08A8-B092-2ED1AEE105F6}"/>
              </a:ext>
            </a:extLst>
          </p:cNvPr>
          <p:cNvSpPr txBox="1"/>
          <p:nvPr/>
        </p:nvSpPr>
        <p:spPr>
          <a:xfrm>
            <a:off x="6506993" y="1919277"/>
            <a:ext cx="4409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Monday 10 to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Friday 14 November</a:t>
            </a:r>
          </a:p>
        </p:txBody>
      </p:sp>
      <p:pic>
        <p:nvPicPr>
          <p:cNvPr id="28" name="Picture 27" descr="Odd Socks Day logo: 'Odd Socks Day' text, with a cartoon letter 'O' wearing odd socks next to the text">
            <a:extLst>
              <a:ext uri="{FF2B5EF4-FFF2-40B4-BE49-F238E27FC236}">
                <a16:creationId xmlns:a16="http://schemas.microsoft.com/office/drawing/2014/main" id="{E1A0E64F-9BFD-6BD9-0188-88D077C738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895" y="3112041"/>
            <a:ext cx="3134694" cy="1763265"/>
          </a:xfrm>
          <a:prstGeom prst="rect">
            <a:avLst/>
          </a:prstGeom>
        </p:spPr>
      </p:pic>
      <p:sp>
        <p:nvSpPr>
          <p:cNvPr id="26" name="TextBox 14">
            <a:extLst>
              <a:ext uri="{FF2B5EF4-FFF2-40B4-BE49-F238E27FC236}">
                <a16:creationId xmlns:a16="http://schemas.microsoft.com/office/drawing/2014/main" id="{AE3C0831-783E-3998-437A-855AB89C08BB}"/>
              </a:ext>
            </a:extLst>
          </p:cNvPr>
          <p:cNvSpPr txBox="1"/>
          <p:nvPr/>
        </p:nvSpPr>
        <p:spPr>
          <a:xfrm>
            <a:off x="8977343" y="3769563"/>
            <a:ext cx="27351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Segoe UI" panose="020B0502040204020203" pitchFamily="34" charset="0"/>
              </a:rPr>
              <a:t>Monday 10 November</a:t>
            </a:r>
          </a:p>
        </p:txBody>
      </p:sp>
      <p:pic>
        <p:nvPicPr>
          <p:cNvPr id="4" name="Picture 3" descr="Anti-Bullying Alliance Logo: a simple 5 pointed star next to the words 'Anti-Bullying Alliance'">
            <a:extLst>
              <a:ext uri="{FF2B5EF4-FFF2-40B4-BE49-F238E27FC236}">
                <a16:creationId xmlns:a16="http://schemas.microsoft.com/office/drawing/2014/main" id="{E98CCE23-3117-5446-8417-161E4E4F71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9055" y="5785002"/>
            <a:ext cx="3315232" cy="111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4879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4" ma:contentTypeDescription="Create a new document." ma:contentTypeScope="" ma:versionID="7e41ed99153f4ee7cd551414e56358ae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3622bf3a2a831533d1ee572289cded70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25bce31e-210f-4595-b6f1-ad167b62b96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CFA7B3B-087D-4A4D-BC18-4FB748D3D12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277868D-E5FD-4EBA-BB83-1258BB1C69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bce31e-210f-4595-b6f1-ad167b62b966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FBB6CB0-10A1-4FC1-A938-9278F2ABD758}">
  <ds:schemaRefs>
    <ds:schemaRef ds:uri="http://purl.org/dc/elements/1.1/"/>
    <ds:schemaRef ds:uri="25bce31e-210f-4595-b6f1-ad167b62b966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purl.org/dc/dcmitype/"/>
    <ds:schemaRef ds:uri="http://www.w3.org/XML/1998/namespace"/>
    <ds:schemaRef ds:uri="16ae49f3-829e-48a4-b770-42088e17cf9e"/>
    <ds:schemaRef ds:uri="http://schemas.microsoft.com/office/infopath/2007/PartnerControl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2251</TotalTime>
  <Words>192</Words>
  <Application>Microsoft Office PowerPoint</Application>
  <PresentationFormat>Widescreen</PresentationFormat>
  <Paragraphs>37</Paragraphs>
  <Slides>9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Arial</vt:lpstr>
      <vt:lpstr>Office Theme</vt:lpstr>
      <vt:lpstr>1_Office Theme</vt:lpstr>
      <vt:lpstr>Primary whole-school activity  Anti-Bullying Week 2025</vt:lpstr>
      <vt:lpstr>Call to action</vt:lpstr>
      <vt:lpstr>Power for Good poem</vt:lpstr>
      <vt:lpstr>Recognising power</vt:lpstr>
      <vt:lpstr>We all have superpowers! </vt:lpstr>
      <vt:lpstr>How will you use your Power for Good?</vt:lpstr>
      <vt:lpstr>What’s happening this week?</vt:lpstr>
      <vt:lpstr>Reporting bullying</vt:lpstr>
      <vt:lpstr>Anti-Bullying Week 2025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Evason-Browning</dc:creator>
  <cp:lastModifiedBy>Luke Evason-Browning</cp:lastModifiedBy>
  <cp:revision>18</cp:revision>
  <dcterms:created xsi:type="dcterms:W3CDTF">2024-08-12T13:06:58Z</dcterms:created>
  <dcterms:modified xsi:type="dcterms:W3CDTF">2025-10-28T16:53:16Z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0x010100CC069515C4C01E4AB51222EDC3AFCB3B</vt:lpwstr>
  </property>
  <property fmtid="{D5CDD505-2E9C-101B-9397-08002B2CF9AE}" pid="3" name="MediaServiceImageTags">
    <vt:lpwstr/>
  </property>
</Properties>
</file>