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22"/>
  </p:notesMasterIdLst>
  <p:sldIdLst>
    <p:sldId id="361" r:id="rId7"/>
    <p:sldId id="325" r:id="rId8"/>
    <p:sldId id="348" r:id="rId9"/>
    <p:sldId id="327" r:id="rId10"/>
    <p:sldId id="328" r:id="rId11"/>
    <p:sldId id="354" r:id="rId12"/>
    <p:sldId id="355" r:id="rId13"/>
    <p:sldId id="356" r:id="rId14"/>
    <p:sldId id="357" r:id="rId15"/>
    <p:sldId id="358" r:id="rId16"/>
    <p:sldId id="359" r:id="rId17"/>
    <p:sldId id="342" r:id="rId18"/>
    <p:sldId id="345" r:id="rId19"/>
    <p:sldId id="349" r:id="rId20"/>
    <p:sldId id="33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B3FC6110-99BF-3F56-215B-DFD8E81E26ED}" name="Davies, Nia - (ECWL - Schools Digital Services Division)" initials="ND" userId="S::Nia.Davies@gov.wales::ad502e52-46e9-44bb-bccd-7102635059a2" providerId="AD"/>
  <p188:author id="{9E3C1D73-78F0-8DCD-BF71-61164EE955BA}" name="Martha Evans" initials="ME" userId="S::mevans@ncb.org.uk::3c1badc2-301d-4c55-ab15-e0004543ecf2" providerId="AD"/>
  <p188:author id="{B27FB190-C874-1EA2-926A-18B4092AC7A6}" name="Jess Alborough" initials="JA" userId="S::jalborough@ncb.org.uk::6b1eb61e-fde2-4fe9-a830-968f801bda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00"/>
    <a:srgbClr val="1B1464"/>
    <a:srgbClr val="3A8DFF"/>
    <a:srgbClr val="448DFF"/>
    <a:srgbClr val="1B1862"/>
    <a:srgbClr val="8757E5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67DA2E-61EF-4EA1-BBFE-15D925203E0B}" v="6" dt="2025-10-24T14:40:19.7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undo custSel modSld">
      <pc:chgData name="Miry Mayer" userId="b6f71374-24ee-45b9-8fd2-9b70b697c2b0" providerId="ADAL" clId="{54D045DF-0897-4A1C-81EC-54B3E5B27CFB}" dt="2025-10-24T14:40:19.753" v="577"/>
      <pc:docMkLst>
        <pc:docMk/>
      </pc:docMkLst>
      <pc:sldChg chg="addSp modSp mod">
        <pc:chgData name="Miry Mayer" userId="b6f71374-24ee-45b9-8fd2-9b70b697c2b0" providerId="ADAL" clId="{54D045DF-0897-4A1C-81EC-54B3E5B27CFB}" dt="2025-10-24T09:47:30.397" v="576" actId="14100"/>
        <pc:sldMkLst>
          <pc:docMk/>
          <pc:sldMk cId="541995678" sldId="325"/>
        </pc:sldMkLst>
        <pc:spChg chg="mod">
          <ac:chgData name="Miry Mayer" userId="b6f71374-24ee-45b9-8fd2-9b70b697c2b0" providerId="ADAL" clId="{54D045DF-0897-4A1C-81EC-54B3E5B27CFB}" dt="2025-10-08T15:41:04.845" v="16" actId="962"/>
          <ac:spMkLst>
            <pc:docMk/>
            <pc:sldMk cId="541995678" sldId="325"/>
            <ac:spMk id="2" creationId="{1E06447D-9785-034E-4F44-395689B8DA8E}"/>
          </ac:spMkLst>
        </pc:spChg>
        <pc:spChg chg="add mod">
          <ac:chgData name="Miry Mayer" userId="b6f71374-24ee-45b9-8fd2-9b70b697c2b0" providerId="ADAL" clId="{54D045DF-0897-4A1C-81EC-54B3E5B27CFB}" dt="2025-10-24T09:47:27.931" v="575" actId="1076"/>
          <ac:spMkLst>
            <pc:docMk/>
            <pc:sldMk cId="541995678" sldId="325"/>
            <ac:spMk id="4" creationId="{FBF51F38-1A85-AC97-E165-F63BF679BE17}"/>
          </ac:spMkLst>
        </pc:spChg>
        <pc:spChg chg="add mod ord">
          <ac:chgData name="Miry Mayer" userId="b6f71374-24ee-45b9-8fd2-9b70b697c2b0" providerId="ADAL" clId="{54D045DF-0897-4A1C-81EC-54B3E5B27CFB}" dt="2025-10-24T09:47:30.397" v="576" actId="14100"/>
          <ac:spMkLst>
            <pc:docMk/>
            <pc:sldMk cId="541995678" sldId="325"/>
            <ac:spMk id="6" creationId="{84D85582-7C9B-44D9-3FC7-C4B46C031083}"/>
          </ac:spMkLst>
        </pc:spChg>
        <pc:spChg chg="mod">
          <ac:chgData name="Miry Mayer" userId="b6f71374-24ee-45b9-8fd2-9b70b697c2b0" providerId="ADAL" clId="{54D045DF-0897-4A1C-81EC-54B3E5B27CFB}" dt="2025-10-08T15:41:07.741" v="17" actId="962"/>
          <ac:spMkLst>
            <pc:docMk/>
            <pc:sldMk cId="541995678" sldId="325"/>
            <ac:spMk id="42" creationId="{3CEB213A-6C69-F3C9-B305-B83B657E5FE0}"/>
          </ac:spMkLst>
        </pc:spChg>
        <pc:spChg chg="mod">
          <ac:chgData name="Miry Mayer" userId="b6f71374-24ee-45b9-8fd2-9b70b697c2b0" providerId="ADAL" clId="{54D045DF-0897-4A1C-81EC-54B3E5B27CFB}" dt="2025-10-24T09:47:19.303" v="573" actId="1076"/>
          <ac:spMkLst>
            <pc:docMk/>
            <pc:sldMk cId="541995678" sldId="325"/>
            <ac:spMk id="46" creationId="{315F0868-CF05-6BA3-CEAB-6AE8B490A12C}"/>
          </ac:spMkLst>
        </pc:spChg>
        <pc:spChg chg="mod">
          <ac:chgData name="Miry Mayer" userId="b6f71374-24ee-45b9-8fd2-9b70b697c2b0" providerId="ADAL" clId="{54D045DF-0897-4A1C-81EC-54B3E5B27CFB}" dt="2025-10-24T09:47:22.752" v="574" actId="1076"/>
          <ac:spMkLst>
            <pc:docMk/>
            <pc:sldMk cId="541995678" sldId="325"/>
            <ac:spMk id="49" creationId="{E36D24D6-2996-6389-419C-4CD523EEC14A}"/>
          </ac:spMkLst>
        </pc:spChg>
        <pc:spChg chg="mod">
          <ac:chgData name="Miry Mayer" userId="b6f71374-24ee-45b9-8fd2-9b70b697c2b0" providerId="ADAL" clId="{54D045DF-0897-4A1C-81EC-54B3E5B27CFB}" dt="2025-10-24T09:45:12.811" v="552" actId="1076"/>
          <ac:spMkLst>
            <pc:docMk/>
            <pc:sldMk cId="541995678" sldId="325"/>
            <ac:spMk id="50" creationId="{801605A4-2232-EBBB-D468-EDD512F98A48}"/>
          </ac:spMkLst>
        </pc:spChg>
        <pc:spChg chg="mod">
          <ac:chgData name="Miry Mayer" userId="b6f71374-24ee-45b9-8fd2-9b70b697c2b0" providerId="ADAL" clId="{54D045DF-0897-4A1C-81EC-54B3E5B27CFB}" dt="2025-10-24T09:43:45.348" v="540" actId="1076"/>
          <ac:spMkLst>
            <pc:docMk/>
            <pc:sldMk cId="541995678" sldId="325"/>
            <ac:spMk id="51" creationId="{EFA124EF-86D4-DF31-E8FD-67C99478BB26}"/>
          </ac:spMkLst>
        </pc:spChg>
        <pc:picChg chg="mod">
          <ac:chgData name="Miry Mayer" userId="b6f71374-24ee-45b9-8fd2-9b70b697c2b0" providerId="ADAL" clId="{54D045DF-0897-4A1C-81EC-54B3E5B27CFB}" dt="2025-10-08T15:41:12.402" v="20" actId="962"/>
          <ac:picMkLst>
            <pc:docMk/>
            <pc:sldMk cId="541995678" sldId="325"/>
            <ac:picMk id="5" creationId="{E27F7F6D-E359-AA35-EF94-918D800F86EB}"/>
          </ac:picMkLst>
        </pc:picChg>
        <pc:picChg chg="mod">
          <ac:chgData name="Miry Mayer" userId="b6f71374-24ee-45b9-8fd2-9b70b697c2b0" providerId="ADAL" clId="{54D045DF-0897-4A1C-81EC-54B3E5B27CFB}" dt="2025-10-08T15:41:10.898" v="19" actId="962"/>
          <ac:picMkLst>
            <pc:docMk/>
            <pc:sldMk cId="541995678" sldId="325"/>
            <ac:picMk id="44" creationId="{7756AE99-8256-0299-445F-E9D6ACC48A8B}"/>
          </ac:picMkLst>
        </pc:picChg>
      </pc:sldChg>
      <pc:sldChg chg="modSp mod">
        <pc:chgData name="Miry Mayer" userId="b6f71374-24ee-45b9-8fd2-9b70b697c2b0" providerId="ADAL" clId="{54D045DF-0897-4A1C-81EC-54B3E5B27CFB}" dt="2025-10-10T08:31:38.487" v="528" actId="13244"/>
        <pc:sldMkLst>
          <pc:docMk/>
          <pc:sldMk cId="1074009263" sldId="327"/>
        </pc:sldMkLst>
        <pc:spChg chg="mod">
          <ac:chgData name="Miry Mayer" userId="b6f71374-24ee-45b9-8fd2-9b70b697c2b0" providerId="ADAL" clId="{54D045DF-0897-4A1C-81EC-54B3E5B27CFB}" dt="2025-10-08T15:41:33.518" v="38" actId="962"/>
          <ac:spMkLst>
            <pc:docMk/>
            <pc:sldMk cId="1074009263" sldId="327"/>
            <ac:spMk id="2" creationId="{D8BBB681-2431-8F90-C5D9-FFD189DB6D04}"/>
          </ac:spMkLst>
        </pc:spChg>
        <pc:spChg chg="mod">
          <ac:chgData name="Miry Mayer" userId="b6f71374-24ee-45b9-8fd2-9b70b697c2b0" providerId="ADAL" clId="{54D045DF-0897-4A1C-81EC-54B3E5B27CFB}" dt="2025-10-08T15:41:28.491" v="36" actId="962"/>
          <ac:spMkLst>
            <pc:docMk/>
            <pc:sldMk cId="1074009263" sldId="327"/>
            <ac:spMk id="3" creationId="{3316BA1D-41DC-4731-8CF9-E150AE5ABA20}"/>
          </ac:spMkLst>
        </pc:spChg>
        <pc:spChg chg="mod ord">
          <ac:chgData name="Miry Mayer" userId="b6f71374-24ee-45b9-8fd2-9b70b697c2b0" providerId="ADAL" clId="{54D045DF-0897-4A1C-81EC-54B3E5B27CFB}" dt="2025-10-08T15:55:05.381" v="245"/>
          <ac:spMkLst>
            <pc:docMk/>
            <pc:sldMk cId="1074009263" sldId="327"/>
            <ac:spMk id="8" creationId="{09AC9F33-D640-B302-C1DF-CF28BEB31400}"/>
          </ac:spMkLst>
        </pc:spChg>
        <pc:spChg chg="mod">
          <ac:chgData name="Miry Mayer" userId="b6f71374-24ee-45b9-8fd2-9b70b697c2b0" providerId="ADAL" clId="{54D045DF-0897-4A1C-81EC-54B3E5B27CFB}" dt="2025-10-08T15:58:59.995" v="394" actId="962"/>
          <ac:spMkLst>
            <pc:docMk/>
            <pc:sldMk cId="1074009263" sldId="327"/>
            <ac:spMk id="9" creationId="{D62B27C2-8444-4C6B-B751-C5345BD85EC9}"/>
          </ac:spMkLst>
        </pc:spChg>
        <pc:spChg chg="mod">
          <ac:chgData name="Miry Mayer" userId="b6f71374-24ee-45b9-8fd2-9b70b697c2b0" providerId="ADAL" clId="{54D045DF-0897-4A1C-81EC-54B3E5B27CFB}" dt="2025-10-08T15:41:37.302" v="39" actId="962"/>
          <ac:spMkLst>
            <pc:docMk/>
            <pc:sldMk cId="1074009263" sldId="327"/>
            <ac:spMk id="13" creationId="{CF4D6C6A-3168-5212-2B49-756FA11CAFCD}"/>
          </ac:spMkLst>
        </pc:spChg>
        <pc:spChg chg="mod ord">
          <ac:chgData name="Miry Mayer" userId="b6f71374-24ee-45b9-8fd2-9b70b697c2b0" providerId="ADAL" clId="{54D045DF-0897-4A1C-81EC-54B3E5B27CFB}" dt="2025-10-08T15:56:22.437" v="296"/>
          <ac:spMkLst>
            <pc:docMk/>
            <pc:sldMk cId="1074009263" sldId="327"/>
            <ac:spMk id="15" creationId="{736B75FD-3F23-4EC5-A0E3-B420ED9E21C6}"/>
          </ac:spMkLst>
        </pc:spChg>
        <pc:spChg chg="mod">
          <ac:chgData name="Miry Mayer" userId="b6f71374-24ee-45b9-8fd2-9b70b697c2b0" providerId="ADAL" clId="{54D045DF-0897-4A1C-81EC-54B3E5B27CFB}" dt="2025-10-08T15:56:38.388" v="314"/>
          <ac:spMkLst>
            <pc:docMk/>
            <pc:sldMk cId="1074009263" sldId="327"/>
            <ac:spMk id="16" creationId="{C52D4BB3-A8E8-4219-B830-44645D4A57A8}"/>
          </ac:spMkLst>
        </pc:spChg>
        <pc:spChg chg="mod ord">
          <ac:chgData name="Miry Mayer" userId="b6f71374-24ee-45b9-8fd2-9b70b697c2b0" providerId="ADAL" clId="{54D045DF-0897-4A1C-81EC-54B3E5B27CFB}" dt="2025-10-08T15:56:59.119" v="318"/>
          <ac:spMkLst>
            <pc:docMk/>
            <pc:sldMk cId="1074009263" sldId="327"/>
            <ac:spMk id="18" creationId="{D83FE19A-3B74-442F-80E5-26DB1E454FB6}"/>
          </ac:spMkLst>
        </pc:spChg>
        <pc:spChg chg="mod">
          <ac:chgData name="Miry Mayer" userId="b6f71374-24ee-45b9-8fd2-9b70b697c2b0" providerId="ADAL" clId="{54D045DF-0897-4A1C-81EC-54B3E5B27CFB}" dt="2025-10-08T15:57:10.202" v="333"/>
          <ac:spMkLst>
            <pc:docMk/>
            <pc:sldMk cId="1074009263" sldId="327"/>
            <ac:spMk id="19" creationId="{6AB7AF3A-5A85-415A-864D-C5E2066942FF}"/>
          </ac:spMkLst>
        </pc:spChg>
        <pc:spChg chg="mod ord">
          <ac:chgData name="Miry Mayer" userId="b6f71374-24ee-45b9-8fd2-9b70b697c2b0" providerId="ADAL" clId="{54D045DF-0897-4A1C-81EC-54B3E5B27CFB}" dt="2025-10-08T15:56:10.831" v="291"/>
          <ac:spMkLst>
            <pc:docMk/>
            <pc:sldMk cId="1074009263" sldId="327"/>
            <ac:spMk id="20" creationId="{8082FC43-503B-4D3B-AFBE-5F8C5D08517D}"/>
          </ac:spMkLst>
        </pc:spChg>
        <pc:spChg chg="mod">
          <ac:chgData name="Miry Mayer" userId="b6f71374-24ee-45b9-8fd2-9b70b697c2b0" providerId="ADAL" clId="{54D045DF-0897-4A1C-81EC-54B3E5B27CFB}" dt="2025-10-08T15:56:15.257" v="293"/>
          <ac:spMkLst>
            <pc:docMk/>
            <pc:sldMk cId="1074009263" sldId="327"/>
            <ac:spMk id="21" creationId="{EAD921DE-D536-4E94-9D61-84F0A8FD0F3B}"/>
          </ac:spMkLst>
        </pc:spChg>
        <pc:spChg chg="mod ord">
          <ac:chgData name="Miry Mayer" userId="b6f71374-24ee-45b9-8fd2-9b70b697c2b0" providerId="ADAL" clId="{54D045DF-0897-4A1C-81EC-54B3E5B27CFB}" dt="2025-10-08T15:57:49.003" v="360"/>
          <ac:spMkLst>
            <pc:docMk/>
            <pc:sldMk cId="1074009263" sldId="327"/>
            <ac:spMk id="22" creationId="{C1F1B682-9474-40D3-9B50-7B6254CA2EC1}"/>
          </ac:spMkLst>
        </pc:spChg>
        <pc:spChg chg="mod ord">
          <ac:chgData name="Miry Mayer" userId="b6f71374-24ee-45b9-8fd2-9b70b697c2b0" providerId="ADAL" clId="{54D045DF-0897-4A1C-81EC-54B3E5B27CFB}" dt="2025-10-08T15:57:24.391" v="339"/>
          <ac:spMkLst>
            <pc:docMk/>
            <pc:sldMk cId="1074009263" sldId="327"/>
            <ac:spMk id="23" creationId="{AEB47A12-E44F-4A2E-970D-1330FCA6DFD7}"/>
          </ac:spMkLst>
        </pc:spChg>
        <pc:spChg chg="mod">
          <ac:chgData name="Miry Mayer" userId="b6f71374-24ee-45b9-8fd2-9b70b697c2b0" providerId="ADAL" clId="{54D045DF-0897-4A1C-81EC-54B3E5B27CFB}" dt="2025-10-08T15:57:43.948" v="356"/>
          <ac:spMkLst>
            <pc:docMk/>
            <pc:sldMk cId="1074009263" sldId="327"/>
            <ac:spMk id="24" creationId="{EA3BA27F-B9A8-4A8C-9218-D4F63C55D5CC}"/>
          </ac:spMkLst>
        </pc:spChg>
        <pc:spChg chg="mod">
          <ac:chgData name="Miry Mayer" userId="b6f71374-24ee-45b9-8fd2-9b70b697c2b0" providerId="ADAL" clId="{54D045DF-0897-4A1C-81EC-54B3E5B27CFB}" dt="2025-10-08T15:58:03.884" v="369"/>
          <ac:spMkLst>
            <pc:docMk/>
            <pc:sldMk cId="1074009263" sldId="327"/>
            <ac:spMk id="25" creationId="{BE4E7BCD-0C50-4A9B-BCC1-E4F283874C92}"/>
          </ac:spMkLst>
        </pc:spChg>
        <pc:picChg chg="mod">
          <ac:chgData name="Miry Mayer" userId="b6f71374-24ee-45b9-8fd2-9b70b697c2b0" providerId="ADAL" clId="{54D045DF-0897-4A1C-81EC-54B3E5B27CFB}" dt="2025-10-08T15:45:13.520" v="58" actId="962"/>
          <ac:picMkLst>
            <pc:docMk/>
            <pc:sldMk cId="1074009263" sldId="327"/>
            <ac:picMk id="5" creationId="{F01A9401-FF70-717F-9FAF-FACAD27C03FA}"/>
          </ac:picMkLst>
        </pc:picChg>
        <pc:picChg chg="mod ord">
          <ac:chgData name="Miry Mayer" userId="b6f71374-24ee-45b9-8fd2-9b70b697c2b0" providerId="ADAL" clId="{54D045DF-0897-4A1C-81EC-54B3E5B27CFB}" dt="2025-10-09T14:07:20.135" v="488" actId="962"/>
          <ac:picMkLst>
            <pc:docMk/>
            <pc:sldMk cId="1074009263" sldId="327"/>
            <ac:picMk id="26" creationId="{B9205CE1-66BD-4577-9802-EF4D065E5E54}"/>
          </ac:picMkLst>
        </pc:picChg>
        <pc:picChg chg="mod ord">
          <ac:chgData name="Miry Mayer" userId="b6f71374-24ee-45b9-8fd2-9b70b697c2b0" providerId="ADAL" clId="{54D045DF-0897-4A1C-81EC-54B3E5B27CFB}" dt="2025-10-09T14:07:15.777" v="486" actId="962"/>
          <ac:picMkLst>
            <pc:docMk/>
            <pc:sldMk cId="1074009263" sldId="327"/>
            <ac:picMk id="27" creationId="{025DFE52-B16B-4A17-A287-7CF39BCE59FC}"/>
          </ac:picMkLst>
        </pc:picChg>
        <pc:picChg chg="mod ord">
          <ac:chgData name="Miry Mayer" userId="b6f71374-24ee-45b9-8fd2-9b70b697c2b0" providerId="ADAL" clId="{54D045DF-0897-4A1C-81EC-54B3E5B27CFB}" dt="2025-10-09T14:07:29.010" v="520" actId="962"/>
          <ac:picMkLst>
            <pc:docMk/>
            <pc:sldMk cId="1074009263" sldId="327"/>
            <ac:picMk id="28" creationId="{534A94B3-E753-4024-8FD2-22BE4F8B5782}"/>
          </ac:picMkLst>
        </pc:picChg>
        <pc:picChg chg="mod ord">
          <ac:chgData name="Miry Mayer" userId="b6f71374-24ee-45b9-8fd2-9b70b697c2b0" providerId="ADAL" clId="{54D045DF-0897-4A1C-81EC-54B3E5B27CFB}" dt="2025-10-09T14:06:55.529" v="446" actId="962"/>
          <ac:picMkLst>
            <pc:docMk/>
            <pc:sldMk cId="1074009263" sldId="327"/>
            <ac:picMk id="29" creationId="{C0A494A9-3EF1-482F-BC71-A4D22D363377}"/>
          </ac:picMkLst>
        </pc:picChg>
        <pc:picChg chg="mod ord">
          <ac:chgData name="Miry Mayer" userId="b6f71374-24ee-45b9-8fd2-9b70b697c2b0" providerId="ADAL" clId="{54D045DF-0897-4A1C-81EC-54B3E5B27CFB}" dt="2025-10-09T14:07:06.911" v="482" actId="962"/>
          <ac:picMkLst>
            <pc:docMk/>
            <pc:sldMk cId="1074009263" sldId="327"/>
            <ac:picMk id="30" creationId="{89E515DE-C1AF-4534-8944-0C9224D08E2E}"/>
          </ac:picMkLst>
        </pc:picChg>
        <pc:picChg chg="mod ord">
          <ac:chgData name="Miry Mayer" userId="b6f71374-24ee-45b9-8fd2-9b70b697c2b0" providerId="ADAL" clId="{54D045DF-0897-4A1C-81EC-54B3E5B27CFB}" dt="2025-10-09T14:07:10.955" v="484" actId="962"/>
          <ac:picMkLst>
            <pc:docMk/>
            <pc:sldMk cId="1074009263" sldId="327"/>
            <ac:picMk id="31" creationId="{8EE1263C-7783-4C38-AF4E-6C8CCE02B0CB}"/>
          </ac:picMkLst>
        </pc:picChg>
      </pc:sldChg>
      <pc:sldChg chg="modSp mod">
        <pc:chgData name="Miry Mayer" userId="b6f71374-24ee-45b9-8fd2-9b70b697c2b0" providerId="ADAL" clId="{54D045DF-0897-4A1C-81EC-54B3E5B27CFB}" dt="2025-10-10T08:48:36.370" v="532" actId="13244"/>
        <pc:sldMkLst>
          <pc:docMk/>
          <pc:sldMk cId="1041137774" sldId="328"/>
        </pc:sldMkLst>
        <pc:spChg chg="mod">
          <ac:chgData name="Miry Mayer" userId="b6f71374-24ee-45b9-8fd2-9b70b697c2b0" providerId="ADAL" clId="{54D045DF-0897-4A1C-81EC-54B3E5B27CFB}" dt="2025-10-08T15:45:16.800" v="60" actId="962"/>
          <ac:spMkLst>
            <pc:docMk/>
            <pc:sldMk cId="1041137774" sldId="328"/>
            <ac:spMk id="2" creationId="{328531A9-F118-9493-47A7-A0BBCA160821}"/>
          </ac:spMkLst>
        </pc:spChg>
        <pc:spChg chg="mod">
          <ac:chgData name="Miry Mayer" userId="b6f71374-24ee-45b9-8fd2-9b70b697c2b0" providerId="ADAL" clId="{54D045DF-0897-4A1C-81EC-54B3E5B27CFB}" dt="2025-10-08T15:45:17.842" v="61" actId="962"/>
          <ac:spMkLst>
            <pc:docMk/>
            <pc:sldMk cId="1041137774" sldId="328"/>
            <ac:spMk id="10" creationId="{50BC9C17-E5DC-4350-5743-20DD2D57CCC5}"/>
          </ac:spMkLst>
        </pc:spChg>
        <pc:spChg chg="mod">
          <ac:chgData name="Miry Mayer" userId="b6f71374-24ee-45b9-8fd2-9b70b697c2b0" providerId="ADAL" clId="{54D045DF-0897-4A1C-81EC-54B3E5B27CFB}" dt="2025-10-08T15:45:19.792" v="64" actId="962"/>
          <ac:spMkLst>
            <pc:docMk/>
            <pc:sldMk cId="1041137774" sldId="328"/>
            <ac:spMk id="13" creationId="{648E2A35-554A-F813-4767-D0E45B5A5B97}"/>
          </ac:spMkLst>
        </pc:spChg>
        <pc:spChg chg="mod ord">
          <ac:chgData name="Miry Mayer" userId="b6f71374-24ee-45b9-8fd2-9b70b697c2b0" providerId="ADAL" clId="{54D045DF-0897-4A1C-81EC-54B3E5B27CFB}" dt="2025-10-08T15:59:20.259" v="398" actId="13244"/>
          <ac:spMkLst>
            <pc:docMk/>
            <pc:sldMk cId="1041137774" sldId="328"/>
            <ac:spMk id="15" creationId="{172CCB1B-D835-B0F8-78F1-4FA73F71425C}"/>
          </ac:spMkLst>
        </pc:spChg>
        <pc:spChg chg="mod">
          <ac:chgData name="Miry Mayer" userId="b6f71374-24ee-45b9-8fd2-9b70b697c2b0" providerId="ADAL" clId="{54D045DF-0897-4A1C-81EC-54B3E5B27CFB}" dt="2025-10-08T15:45:19.269" v="63" actId="962"/>
          <ac:spMkLst>
            <pc:docMk/>
            <pc:sldMk cId="1041137774" sldId="328"/>
            <ac:spMk id="17" creationId="{CCFE3789-8337-B682-72EE-378BB0F06087}"/>
          </ac:spMkLst>
        </pc:spChg>
        <pc:picChg chg="mod">
          <ac:chgData name="Miry Mayer" userId="b6f71374-24ee-45b9-8fd2-9b70b697c2b0" providerId="ADAL" clId="{54D045DF-0897-4A1C-81EC-54B3E5B27CFB}" dt="2025-10-08T15:45:20.633" v="65" actId="962"/>
          <ac:picMkLst>
            <pc:docMk/>
            <pc:sldMk cId="1041137774" sldId="328"/>
            <ac:picMk id="8" creationId="{4E365F4F-2BFF-9D8E-C625-B708C0FF0314}"/>
          </ac:picMkLst>
        </pc:picChg>
        <pc:picChg chg="mod">
          <ac:chgData name="Miry Mayer" userId="b6f71374-24ee-45b9-8fd2-9b70b697c2b0" providerId="ADAL" clId="{54D045DF-0897-4A1C-81EC-54B3E5B27CFB}" dt="2025-10-08T15:45:18.719" v="62" actId="962"/>
          <ac:picMkLst>
            <pc:docMk/>
            <pc:sldMk cId="1041137774" sldId="328"/>
            <ac:picMk id="14" creationId="{99768947-27FC-190D-DA78-03FC0C054A67}"/>
          </ac:picMkLst>
        </pc:picChg>
      </pc:sldChg>
      <pc:sldChg chg="addSp delSp modSp mod">
        <pc:chgData name="Miry Mayer" userId="b6f71374-24ee-45b9-8fd2-9b70b697c2b0" providerId="ADAL" clId="{54D045DF-0897-4A1C-81EC-54B3E5B27CFB}" dt="2025-10-09T14:08:10.977" v="527" actId="962"/>
        <pc:sldMkLst>
          <pc:docMk/>
          <pc:sldMk cId="1077315536" sldId="331"/>
        </pc:sldMkLst>
      </pc:sldChg>
      <pc:sldChg chg="modSp mod">
        <pc:chgData name="Miry Mayer" userId="b6f71374-24ee-45b9-8fd2-9b70b697c2b0" providerId="ADAL" clId="{54D045DF-0897-4A1C-81EC-54B3E5B27CFB}" dt="2025-10-09T14:08:04.467" v="526" actId="962"/>
        <pc:sldMkLst>
          <pc:docMk/>
          <pc:sldMk cId="3835510776" sldId="333"/>
        </pc:sldMkLst>
        <pc:spChg chg="mod">
          <ac:chgData name="Miry Mayer" userId="b6f71374-24ee-45b9-8fd2-9b70b697c2b0" providerId="ADAL" clId="{54D045DF-0897-4A1C-81EC-54B3E5B27CFB}" dt="2025-10-08T15:46:06.220" v="105" actId="962"/>
          <ac:spMkLst>
            <pc:docMk/>
            <pc:sldMk cId="3835510776" sldId="333"/>
            <ac:spMk id="2" creationId="{E6208E1B-AB8C-14F3-9494-B942AB51803D}"/>
          </ac:spMkLst>
        </pc:spChg>
        <pc:spChg chg="mod">
          <ac:chgData name="Miry Mayer" userId="b6f71374-24ee-45b9-8fd2-9b70b697c2b0" providerId="ADAL" clId="{54D045DF-0897-4A1C-81EC-54B3E5B27CFB}" dt="2025-10-08T15:46:06.997" v="106" actId="962"/>
          <ac:spMkLst>
            <pc:docMk/>
            <pc:sldMk cId="3835510776" sldId="333"/>
            <ac:spMk id="3" creationId="{405FF776-4E0E-DF6E-4C56-9D9EF4EA49BF}"/>
          </ac:spMkLst>
        </pc:spChg>
        <pc:spChg chg="mod">
          <ac:chgData name="Miry Mayer" userId="b6f71374-24ee-45b9-8fd2-9b70b697c2b0" providerId="ADAL" clId="{54D045DF-0897-4A1C-81EC-54B3E5B27CFB}" dt="2025-10-08T15:46:23.328" v="110" actId="962"/>
          <ac:spMkLst>
            <pc:docMk/>
            <pc:sldMk cId="3835510776" sldId="333"/>
            <ac:spMk id="6" creationId="{F3A01B6E-C123-70BA-EDE2-6C2E06C183BA}"/>
          </ac:spMkLst>
        </pc:spChg>
        <pc:spChg chg="mod">
          <ac:chgData name="Miry Mayer" userId="b6f71374-24ee-45b9-8fd2-9b70b697c2b0" providerId="ADAL" clId="{54D045DF-0897-4A1C-81EC-54B3E5B27CFB}" dt="2025-10-08T15:46:27.402" v="113" actId="962"/>
          <ac:spMkLst>
            <pc:docMk/>
            <pc:sldMk cId="3835510776" sldId="333"/>
            <ac:spMk id="16" creationId="{3E4A9916-F7CD-5DB5-C774-2784720EE13F}"/>
          </ac:spMkLst>
        </pc:spChg>
        <pc:spChg chg="mod">
          <ac:chgData name="Miry Mayer" userId="b6f71374-24ee-45b9-8fd2-9b70b697c2b0" providerId="ADAL" clId="{54D045DF-0897-4A1C-81EC-54B3E5B27CFB}" dt="2025-10-08T15:49:08.761" v="178" actId="20577"/>
          <ac:spMkLst>
            <pc:docMk/>
            <pc:sldMk cId="3835510776" sldId="333"/>
            <ac:spMk id="21" creationId="{55084CF0-F656-382D-D106-5A3C9627ED69}"/>
          </ac:spMkLst>
        </pc:spChg>
        <pc:spChg chg="mod">
          <ac:chgData name="Miry Mayer" userId="b6f71374-24ee-45b9-8fd2-9b70b697c2b0" providerId="ADAL" clId="{54D045DF-0897-4A1C-81EC-54B3E5B27CFB}" dt="2025-10-08T15:46:05.410" v="104" actId="962"/>
          <ac:spMkLst>
            <pc:docMk/>
            <pc:sldMk cId="3835510776" sldId="333"/>
            <ac:spMk id="55" creationId="{B60B896A-4264-9D46-FE9E-CB5C52DF1673}"/>
          </ac:spMkLst>
        </pc:spChg>
        <pc:picChg chg="mod">
          <ac:chgData name="Miry Mayer" userId="b6f71374-24ee-45b9-8fd2-9b70b697c2b0" providerId="ADAL" clId="{54D045DF-0897-4A1C-81EC-54B3E5B27CFB}" dt="2025-10-09T14:08:04.467" v="526" actId="962"/>
          <ac:picMkLst>
            <pc:docMk/>
            <pc:sldMk cId="3835510776" sldId="333"/>
            <ac:picMk id="4" creationId="{D038C3B5-243C-E68B-5C42-92CC845EBBCC}"/>
          </ac:picMkLst>
        </pc:picChg>
        <pc:picChg chg="mod">
          <ac:chgData name="Miry Mayer" userId="b6f71374-24ee-45b9-8fd2-9b70b697c2b0" providerId="ADAL" clId="{54D045DF-0897-4A1C-81EC-54B3E5B27CFB}" dt="2025-10-09T14:07:52.654" v="523" actId="962"/>
          <ac:picMkLst>
            <pc:docMk/>
            <pc:sldMk cId="3835510776" sldId="333"/>
            <ac:picMk id="10" creationId="{B07B1AA2-41A9-683D-5E9A-F4D9FED3A84F}"/>
          </ac:picMkLst>
        </pc:picChg>
        <pc:picChg chg="mod">
          <ac:chgData name="Miry Mayer" userId="b6f71374-24ee-45b9-8fd2-9b70b697c2b0" providerId="ADAL" clId="{54D045DF-0897-4A1C-81EC-54B3E5B27CFB}" dt="2025-10-08T15:46:25.510" v="112" actId="962"/>
          <ac:picMkLst>
            <pc:docMk/>
            <pc:sldMk cId="3835510776" sldId="333"/>
            <ac:picMk id="15" creationId="{8FFCC068-B87A-78FC-A06D-EEBB02C5951B}"/>
          </ac:picMkLst>
        </pc:picChg>
        <pc:picChg chg="mod">
          <ac:chgData name="Miry Mayer" userId="b6f71374-24ee-45b9-8fd2-9b70b697c2b0" providerId="ADAL" clId="{54D045DF-0897-4A1C-81EC-54B3E5B27CFB}" dt="2025-10-09T14:07:59.339" v="525" actId="962"/>
          <ac:picMkLst>
            <pc:docMk/>
            <pc:sldMk cId="3835510776" sldId="333"/>
            <ac:picMk id="28" creationId="{5FD49C0D-48F8-1D83-E979-5CFEF041DAD2}"/>
          </ac:picMkLst>
        </pc:picChg>
      </pc:sldChg>
      <pc:sldChg chg="modSp mod">
        <pc:chgData name="Miry Mayer" userId="b6f71374-24ee-45b9-8fd2-9b70b697c2b0" providerId="ADAL" clId="{54D045DF-0897-4A1C-81EC-54B3E5B27CFB}" dt="2025-10-10T08:49:18.548" v="539" actId="13244"/>
        <pc:sldMkLst>
          <pc:docMk/>
          <pc:sldMk cId="3459815190" sldId="342"/>
        </pc:sldMkLst>
        <pc:spChg chg="mod">
          <ac:chgData name="Miry Mayer" userId="b6f71374-24ee-45b9-8fd2-9b70b697c2b0" providerId="ADAL" clId="{54D045DF-0897-4A1C-81EC-54B3E5B27CFB}" dt="2025-10-08T15:47:53.122" v="128" actId="33553"/>
          <ac:spMkLst>
            <pc:docMk/>
            <pc:sldMk cId="3459815190" sldId="342"/>
            <ac:spMk id="49" creationId="{E36D24D6-2996-6389-419C-4CD523EEC14A}"/>
          </ac:spMkLst>
        </pc:spChg>
      </pc:sldChg>
      <pc:sldChg chg="modSp mod">
        <pc:chgData name="Miry Mayer" userId="b6f71374-24ee-45b9-8fd2-9b70b697c2b0" providerId="ADAL" clId="{54D045DF-0897-4A1C-81EC-54B3E5B27CFB}" dt="2025-10-08T15:47:55.720" v="129" actId="33553"/>
        <pc:sldMkLst>
          <pc:docMk/>
          <pc:sldMk cId="4276401024" sldId="345"/>
        </pc:sldMkLst>
        <pc:spChg chg="mod">
          <ac:chgData name="Miry Mayer" userId="b6f71374-24ee-45b9-8fd2-9b70b697c2b0" providerId="ADAL" clId="{54D045DF-0897-4A1C-81EC-54B3E5B27CFB}" dt="2025-10-08T15:47:55.720" v="129" actId="33553"/>
          <ac:spMkLst>
            <pc:docMk/>
            <pc:sldMk cId="4276401024" sldId="345"/>
            <ac:spMk id="7" creationId="{899FC107-B605-5AB9-2EC6-A5C9EE55F045}"/>
          </ac:spMkLst>
        </pc:spChg>
      </pc:sldChg>
      <pc:sldChg chg="modSp mod">
        <pc:chgData name="Miry Mayer" userId="b6f71374-24ee-45b9-8fd2-9b70b697c2b0" providerId="ADAL" clId="{54D045DF-0897-4A1C-81EC-54B3E5B27CFB}" dt="2025-10-24T09:46:05.867" v="558" actId="1076"/>
        <pc:sldMkLst>
          <pc:docMk/>
          <pc:sldMk cId="1007857405" sldId="348"/>
        </pc:sldMkLst>
        <pc:spChg chg="mod">
          <ac:chgData name="Miry Mayer" userId="b6f71374-24ee-45b9-8fd2-9b70b697c2b0" providerId="ADAL" clId="{54D045DF-0897-4A1C-81EC-54B3E5B27CFB}" dt="2025-10-08T15:41:14.209" v="21" actId="962"/>
          <ac:spMkLst>
            <pc:docMk/>
            <pc:sldMk cId="1007857405" sldId="348"/>
            <ac:spMk id="2" creationId="{DD8739F7-C0BE-E2DF-7C6A-01647BDEF542}"/>
          </ac:spMkLst>
        </pc:spChg>
        <pc:spChg chg="mod">
          <ac:chgData name="Miry Mayer" userId="b6f71374-24ee-45b9-8fd2-9b70b697c2b0" providerId="ADAL" clId="{54D045DF-0897-4A1C-81EC-54B3E5B27CFB}" dt="2025-10-08T15:41:17.124" v="25" actId="962"/>
          <ac:spMkLst>
            <pc:docMk/>
            <pc:sldMk cId="1007857405" sldId="348"/>
            <ac:spMk id="3" creationId="{0C36AFCE-F0D4-2EEA-1ACB-FE70294F1D3C}"/>
          </ac:spMkLst>
        </pc:spChg>
        <pc:spChg chg="mod">
          <ac:chgData name="Miry Mayer" userId="b6f71374-24ee-45b9-8fd2-9b70b697c2b0" providerId="ADAL" clId="{54D045DF-0897-4A1C-81EC-54B3E5B27CFB}" dt="2025-10-08T15:41:15.125" v="22" actId="962"/>
          <ac:spMkLst>
            <pc:docMk/>
            <pc:sldMk cId="1007857405" sldId="348"/>
            <ac:spMk id="46" creationId="{FDF1D6C1-99F5-5637-9EE4-993845B14D89}"/>
          </ac:spMkLst>
        </pc:spChg>
        <pc:spChg chg="mod">
          <ac:chgData name="Miry Mayer" userId="b6f71374-24ee-45b9-8fd2-9b70b697c2b0" providerId="ADAL" clId="{54D045DF-0897-4A1C-81EC-54B3E5B27CFB}" dt="2025-10-24T09:46:05.867" v="558" actId="1076"/>
          <ac:spMkLst>
            <pc:docMk/>
            <pc:sldMk cId="1007857405" sldId="348"/>
            <ac:spMk id="49" creationId="{7DA128B9-6CA6-DF35-D3AA-DA95417EC353}"/>
          </ac:spMkLst>
        </pc:spChg>
        <pc:picChg chg="mod">
          <ac:chgData name="Miry Mayer" userId="b6f71374-24ee-45b9-8fd2-9b70b697c2b0" providerId="ADAL" clId="{54D045DF-0897-4A1C-81EC-54B3E5B27CFB}" dt="2025-10-08T15:41:17.800" v="26" actId="962"/>
          <ac:picMkLst>
            <pc:docMk/>
            <pc:sldMk cId="1007857405" sldId="348"/>
            <ac:picMk id="4" creationId="{F0EC5B7F-CC70-5400-384C-521D8A2201E5}"/>
          </ac:picMkLst>
        </pc:picChg>
        <pc:picChg chg="mod">
          <ac:chgData name="Miry Mayer" userId="b6f71374-24ee-45b9-8fd2-9b70b697c2b0" providerId="ADAL" clId="{54D045DF-0897-4A1C-81EC-54B3E5B27CFB}" dt="2025-10-08T15:41:18.320" v="27" actId="962"/>
          <ac:picMkLst>
            <pc:docMk/>
            <pc:sldMk cId="1007857405" sldId="348"/>
            <ac:picMk id="6" creationId="{0E29EA1B-6D93-F556-8C69-EC421D05E366}"/>
          </ac:picMkLst>
        </pc:picChg>
        <pc:picChg chg="mod">
          <ac:chgData name="Miry Mayer" userId="b6f71374-24ee-45b9-8fd2-9b70b697c2b0" providerId="ADAL" clId="{54D045DF-0897-4A1C-81EC-54B3E5B27CFB}" dt="2025-10-08T15:41:18.859" v="28" actId="962"/>
          <ac:picMkLst>
            <pc:docMk/>
            <pc:sldMk cId="1007857405" sldId="348"/>
            <ac:picMk id="7" creationId="{F0C33679-9747-0D82-6186-EF2052908006}"/>
          </ac:picMkLst>
        </pc:picChg>
        <pc:picChg chg="mod">
          <ac:chgData name="Miry Mayer" userId="b6f71374-24ee-45b9-8fd2-9b70b697c2b0" providerId="ADAL" clId="{54D045DF-0897-4A1C-81EC-54B3E5B27CFB}" dt="2025-10-08T15:41:19.418" v="29" actId="962"/>
          <ac:picMkLst>
            <pc:docMk/>
            <pc:sldMk cId="1007857405" sldId="348"/>
            <ac:picMk id="8" creationId="{2980D921-B518-D2A4-2B14-436F88846766}"/>
          </ac:picMkLst>
        </pc:picChg>
        <pc:picChg chg="mod">
          <ac:chgData name="Miry Mayer" userId="b6f71374-24ee-45b9-8fd2-9b70b697c2b0" providerId="ADAL" clId="{54D045DF-0897-4A1C-81EC-54B3E5B27CFB}" dt="2025-10-08T15:41:21.270" v="32" actId="962"/>
          <ac:picMkLst>
            <pc:docMk/>
            <pc:sldMk cId="1007857405" sldId="348"/>
            <ac:picMk id="10" creationId="{A956515F-BF16-8E4C-6BA2-9B5116B86477}"/>
          </ac:picMkLst>
        </pc:picChg>
        <pc:picChg chg="mod">
          <ac:chgData name="Miry Mayer" userId="b6f71374-24ee-45b9-8fd2-9b70b697c2b0" providerId="ADAL" clId="{54D045DF-0897-4A1C-81EC-54B3E5B27CFB}" dt="2025-10-08T15:41:21.911" v="33" actId="962"/>
          <ac:picMkLst>
            <pc:docMk/>
            <pc:sldMk cId="1007857405" sldId="348"/>
            <ac:picMk id="11" creationId="{510AE900-576B-FFFF-DAC0-E94F6A883EC1}"/>
          </ac:picMkLst>
        </pc:picChg>
        <pc:picChg chg="mod">
          <ac:chgData name="Miry Mayer" userId="b6f71374-24ee-45b9-8fd2-9b70b697c2b0" providerId="ADAL" clId="{54D045DF-0897-4A1C-81EC-54B3E5B27CFB}" dt="2025-10-08T15:41:22.594" v="34" actId="962"/>
          <ac:picMkLst>
            <pc:docMk/>
            <pc:sldMk cId="1007857405" sldId="348"/>
            <ac:picMk id="12" creationId="{33C4A708-C37B-ACF1-7F19-673B6C6062FC}"/>
          </ac:picMkLst>
        </pc:picChg>
        <pc:picChg chg="mod">
          <ac:chgData name="Miry Mayer" userId="b6f71374-24ee-45b9-8fd2-9b70b697c2b0" providerId="ADAL" clId="{54D045DF-0897-4A1C-81EC-54B3E5B27CFB}" dt="2025-10-08T15:41:23.408" v="35" actId="962"/>
          <ac:picMkLst>
            <pc:docMk/>
            <pc:sldMk cId="1007857405" sldId="348"/>
            <ac:picMk id="13" creationId="{3FAE1700-5B74-FFC0-003E-C711CB544B84}"/>
          </ac:picMkLst>
        </pc:picChg>
        <pc:picChg chg="mod">
          <ac:chgData name="Miry Mayer" userId="b6f71374-24ee-45b9-8fd2-9b70b697c2b0" providerId="ADAL" clId="{54D045DF-0897-4A1C-81EC-54B3E5B27CFB}" dt="2025-10-08T15:41:15.705" v="23" actId="962"/>
          <ac:picMkLst>
            <pc:docMk/>
            <pc:sldMk cId="1007857405" sldId="348"/>
            <ac:picMk id="44" creationId="{A0411D99-FB2F-A4B8-0894-D579931A391E}"/>
          </ac:picMkLst>
        </pc:picChg>
      </pc:sldChg>
      <pc:sldChg chg="modSp mod">
        <pc:chgData name="Miry Mayer" userId="b6f71374-24ee-45b9-8fd2-9b70b697c2b0" providerId="ADAL" clId="{54D045DF-0897-4A1C-81EC-54B3E5B27CFB}" dt="2025-10-08T15:48:45.033" v="166" actId="20577"/>
        <pc:sldMkLst>
          <pc:docMk/>
          <pc:sldMk cId="1010200680" sldId="349"/>
        </pc:sldMkLst>
        <pc:spChg chg="mod">
          <ac:chgData name="Miry Mayer" userId="b6f71374-24ee-45b9-8fd2-9b70b697c2b0" providerId="ADAL" clId="{54D045DF-0897-4A1C-81EC-54B3E5B27CFB}" dt="2025-10-08T15:48:45.033" v="166" actId="20577"/>
          <ac:spMkLst>
            <pc:docMk/>
            <pc:sldMk cId="1010200680" sldId="349"/>
            <ac:spMk id="7" creationId="{41E03536-0537-687E-5635-C8A7059B60E1}"/>
          </ac:spMkLst>
        </pc:spChg>
      </pc:sldChg>
      <pc:sldChg chg="modSp mod">
        <pc:chgData name="Miry Mayer" userId="b6f71374-24ee-45b9-8fd2-9b70b697c2b0" providerId="ADAL" clId="{54D045DF-0897-4A1C-81EC-54B3E5B27CFB}" dt="2025-10-10T08:48:42.976" v="533" actId="13244"/>
        <pc:sldMkLst>
          <pc:docMk/>
          <pc:sldMk cId="3062805553" sldId="354"/>
        </pc:sldMkLst>
        <pc:spChg chg="mod">
          <ac:chgData name="Miry Mayer" userId="b6f71374-24ee-45b9-8fd2-9b70b697c2b0" providerId="ADAL" clId="{54D045DF-0897-4A1C-81EC-54B3E5B27CFB}" dt="2025-10-08T15:45:22.378" v="67" actId="962"/>
          <ac:spMkLst>
            <pc:docMk/>
            <pc:sldMk cId="3062805553" sldId="354"/>
            <ac:spMk id="2" creationId="{49B0FD90-5FC2-2177-D267-418FC7A9A006}"/>
          </ac:spMkLst>
        </pc:spChg>
        <pc:spChg chg="mod">
          <ac:chgData name="Miry Mayer" userId="b6f71374-24ee-45b9-8fd2-9b70b697c2b0" providerId="ADAL" clId="{54D045DF-0897-4A1C-81EC-54B3E5B27CFB}" dt="2025-10-08T15:45:22.836" v="68" actId="962"/>
          <ac:spMkLst>
            <pc:docMk/>
            <pc:sldMk cId="3062805553" sldId="354"/>
            <ac:spMk id="10" creationId="{41C0C7FD-2149-B9EE-30AF-A919FC1ED7CA}"/>
          </ac:spMkLst>
        </pc:spChg>
        <pc:spChg chg="mod">
          <ac:chgData name="Miry Mayer" userId="b6f71374-24ee-45b9-8fd2-9b70b697c2b0" providerId="ADAL" clId="{54D045DF-0897-4A1C-81EC-54B3E5B27CFB}" dt="2025-10-08T15:45:24.530" v="71" actId="962"/>
          <ac:spMkLst>
            <pc:docMk/>
            <pc:sldMk cId="3062805553" sldId="354"/>
            <ac:spMk id="13" creationId="{34286641-26C1-80E5-937D-4A0A7D0E50C7}"/>
          </ac:spMkLst>
        </pc:spChg>
        <pc:spChg chg="mod">
          <ac:chgData name="Miry Mayer" userId="b6f71374-24ee-45b9-8fd2-9b70b697c2b0" providerId="ADAL" clId="{54D045DF-0897-4A1C-81EC-54B3E5B27CFB}" dt="2025-10-08T15:45:23.884" v="70" actId="962"/>
          <ac:spMkLst>
            <pc:docMk/>
            <pc:sldMk cId="3062805553" sldId="354"/>
            <ac:spMk id="17" creationId="{CB4681E4-4FEE-8EEB-B003-398020F5099A}"/>
          </ac:spMkLst>
        </pc:spChg>
        <pc:picChg chg="mod">
          <ac:chgData name="Miry Mayer" userId="b6f71374-24ee-45b9-8fd2-9b70b697c2b0" providerId="ADAL" clId="{54D045DF-0897-4A1C-81EC-54B3E5B27CFB}" dt="2025-10-08T15:45:25.052" v="72" actId="962"/>
          <ac:picMkLst>
            <pc:docMk/>
            <pc:sldMk cId="3062805553" sldId="354"/>
            <ac:picMk id="8" creationId="{DF0EB590-A33C-DB8C-3EC9-9456C65ED1E4}"/>
          </ac:picMkLst>
        </pc:picChg>
        <pc:picChg chg="mod">
          <ac:chgData name="Miry Mayer" userId="b6f71374-24ee-45b9-8fd2-9b70b697c2b0" providerId="ADAL" clId="{54D045DF-0897-4A1C-81EC-54B3E5B27CFB}" dt="2025-10-08T15:45:23.388" v="69" actId="962"/>
          <ac:picMkLst>
            <pc:docMk/>
            <pc:sldMk cId="3062805553" sldId="354"/>
            <ac:picMk id="14" creationId="{C0DB79F6-CB80-4740-ECB5-8F234D4B1696}"/>
          </ac:picMkLst>
        </pc:picChg>
      </pc:sldChg>
      <pc:sldChg chg="modSp mod">
        <pc:chgData name="Miry Mayer" userId="b6f71374-24ee-45b9-8fd2-9b70b697c2b0" providerId="ADAL" clId="{54D045DF-0897-4A1C-81EC-54B3E5B27CFB}" dt="2025-10-10T08:48:49.011" v="534" actId="13244"/>
        <pc:sldMkLst>
          <pc:docMk/>
          <pc:sldMk cId="4290806482" sldId="355"/>
        </pc:sldMkLst>
        <pc:spChg chg="mod">
          <ac:chgData name="Miry Mayer" userId="b6f71374-24ee-45b9-8fd2-9b70b697c2b0" providerId="ADAL" clId="{54D045DF-0897-4A1C-81EC-54B3E5B27CFB}" dt="2025-10-08T15:45:26.194" v="74" actId="962"/>
          <ac:spMkLst>
            <pc:docMk/>
            <pc:sldMk cId="4290806482" sldId="355"/>
            <ac:spMk id="2" creationId="{B9BF2096-C75A-7E04-C609-207B73388BFF}"/>
          </ac:spMkLst>
        </pc:spChg>
        <pc:spChg chg="mod">
          <ac:chgData name="Miry Mayer" userId="b6f71374-24ee-45b9-8fd2-9b70b697c2b0" providerId="ADAL" clId="{54D045DF-0897-4A1C-81EC-54B3E5B27CFB}" dt="2025-10-08T15:45:26.804" v="75" actId="962"/>
          <ac:spMkLst>
            <pc:docMk/>
            <pc:sldMk cId="4290806482" sldId="355"/>
            <ac:spMk id="10" creationId="{16C0839E-F890-F09D-D82F-85D771075696}"/>
          </ac:spMkLst>
        </pc:spChg>
        <pc:spChg chg="mod">
          <ac:chgData name="Miry Mayer" userId="b6f71374-24ee-45b9-8fd2-9b70b697c2b0" providerId="ADAL" clId="{54D045DF-0897-4A1C-81EC-54B3E5B27CFB}" dt="2025-10-08T15:45:28.509" v="78" actId="962"/>
          <ac:spMkLst>
            <pc:docMk/>
            <pc:sldMk cId="4290806482" sldId="355"/>
            <ac:spMk id="13" creationId="{AEF4602A-90D1-6B82-DF74-238F4433D39B}"/>
          </ac:spMkLst>
        </pc:spChg>
        <pc:spChg chg="mod">
          <ac:chgData name="Miry Mayer" userId="b6f71374-24ee-45b9-8fd2-9b70b697c2b0" providerId="ADAL" clId="{54D045DF-0897-4A1C-81EC-54B3E5B27CFB}" dt="2025-10-08T15:45:27.904" v="77" actId="962"/>
          <ac:spMkLst>
            <pc:docMk/>
            <pc:sldMk cId="4290806482" sldId="355"/>
            <ac:spMk id="17" creationId="{233C4828-FA62-6F29-42E1-AE9FDBAED6A6}"/>
          </ac:spMkLst>
        </pc:spChg>
        <pc:picChg chg="mod">
          <ac:chgData name="Miry Mayer" userId="b6f71374-24ee-45b9-8fd2-9b70b697c2b0" providerId="ADAL" clId="{54D045DF-0897-4A1C-81EC-54B3E5B27CFB}" dt="2025-10-08T15:45:29.102" v="79" actId="962"/>
          <ac:picMkLst>
            <pc:docMk/>
            <pc:sldMk cId="4290806482" sldId="355"/>
            <ac:picMk id="8" creationId="{1442B6B4-3CE7-F6EC-8A8B-78E35025C837}"/>
          </ac:picMkLst>
        </pc:picChg>
        <pc:picChg chg="mod">
          <ac:chgData name="Miry Mayer" userId="b6f71374-24ee-45b9-8fd2-9b70b697c2b0" providerId="ADAL" clId="{54D045DF-0897-4A1C-81EC-54B3E5B27CFB}" dt="2025-10-08T15:45:27.326" v="76" actId="962"/>
          <ac:picMkLst>
            <pc:docMk/>
            <pc:sldMk cId="4290806482" sldId="355"/>
            <ac:picMk id="14" creationId="{E51F9260-8AA8-5FD9-CAF4-83DC77A61077}"/>
          </ac:picMkLst>
        </pc:picChg>
      </pc:sldChg>
      <pc:sldChg chg="modSp mod">
        <pc:chgData name="Miry Mayer" userId="b6f71374-24ee-45b9-8fd2-9b70b697c2b0" providerId="ADAL" clId="{54D045DF-0897-4A1C-81EC-54B3E5B27CFB}" dt="2025-10-10T08:48:53.379" v="535" actId="13244"/>
        <pc:sldMkLst>
          <pc:docMk/>
          <pc:sldMk cId="3264290343" sldId="356"/>
        </pc:sldMkLst>
        <pc:spChg chg="mod">
          <ac:chgData name="Miry Mayer" userId="b6f71374-24ee-45b9-8fd2-9b70b697c2b0" providerId="ADAL" clId="{54D045DF-0897-4A1C-81EC-54B3E5B27CFB}" dt="2025-10-08T15:45:30.225" v="81" actId="962"/>
          <ac:spMkLst>
            <pc:docMk/>
            <pc:sldMk cId="3264290343" sldId="356"/>
            <ac:spMk id="2" creationId="{C1981938-EC27-7822-EAA7-9007DE27EF61}"/>
          </ac:spMkLst>
        </pc:spChg>
        <pc:spChg chg="mod">
          <ac:chgData name="Miry Mayer" userId="b6f71374-24ee-45b9-8fd2-9b70b697c2b0" providerId="ADAL" clId="{54D045DF-0897-4A1C-81EC-54B3E5B27CFB}" dt="2025-10-08T15:45:30.783" v="82" actId="962"/>
          <ac:spMkLst>
            <pc:docMk/>
            <pc:sldMk cId="3264290343" sldId="356"/>
            <ac:spMk id="10" creationId="{FDE78210-044A-B284-42B6-99F64A251F7C}"/>
          </ac:spMkLst>
        </pc:spChg>
        <pc:spChg chg="mod">
          <ac:chgData name="Miry Mayer" userId="b6f71374-24ee-45b9-8fd2-9b70b697c2b0" providerId="ADAL" clId="{54D045DF-0897-4A1C-81EC-54B3E5B27CFB}" dt="2025-10-08T15:45:32.469" v="85" actId="962"/>
          <ac:spMkLst>
            <pc:docMk/>
            <pc:sldMk cId="3264290343" sldId="356"/>
            <ac:spMk id="13" creationId="{CAFF7A09-AD81-7AC2-2521-D4024A43E857}"/>
          </ac:spMkLst>
        </pc:spChg>
        <pc:spChg chg="mod">
          <ac:chgData name="Miry Mayer" userId="b6f71374-24ee-45b9-8fd2-9b70b697c2b0" providerId="ADAL" clId="{54D045DF-0897-4A1C-81EC-54B3E5B27CFB}" dt="2025-10-08T15:45:31.896" v="84" actId="962"/>
          <ac:spMkLst>
            <pc:docMk/>
            <pc:sldMk cId="3264290343" sldId="356"/>
            <ac:spMk id="17" creationId="{437C24DB-7220-340F-14BF-8B6695D4F180}"/>
          </ac:spMkLst>
        </pc:spChg>
        <pc:picChg chg="mod">
          <ac:chgData name="Miry Mayer" userId="b6f71374-24ee-45b9-8fd2-9b70b697c2b0" providerId="ADAL" clId="{54D045DF-0897-4A1C-81EC-54B3E5B27CFB}" dt="2025-10-08T15:45:33.005" v="86" actId="962"/>
          <ac:picMkLst>
            <pc:docMk/>
            <pc:sldMk cId="3264290343" sldId="356"/>
            <ac:picMk id="8" creationId="{C8865191-22D8-BB81-C2D3-46266C6B967E}"/>
          </ac:picMkLst>
        </pc:picChg>
        <pc:picChg chg="mod">
          <ac:chgData name="Miry Mayer" userId="b6f71374-24ee-45b9-8fd2-9b70b697c2b0" providerId="ADAL" clId="{54D045DF-0897-4A1C-81EC-54B3E5B27CFB}" dt="2025-10-08T15:45:31.288" v="83" actId="962"/>
          <ac:picMkLst>
            <pc:docMk/>
            <pc:sldMk cId="3264290343" sldId="356"/>
            <ac:picMk id="14" creationId="{686E29CE-A40B-77D1-924A-19095D51B804}"/>
          </ac:picMkLst>
        </pc:picChg>
      </pc:sldChg>
      <pc:sldChg chg="modSp mod">
        <pc:chgData name="Miry Mayer" userId="b6f71374-24ee-45b9-8fd2-9b70b697c2b0" providerId="ADAL" clId="{54D045DF-0897-4A1C-81EC-54B3E5B27CFB}" dt="2025-10-10T08:48:58" v="536" actId="13244"/>
        <pc:sldMkLst>
          <pc:docMk/>
          <pc:sldMk cId="3164934884" sldId="357"/>
        </pc:sldMkLst>
        <pc:spChg chg="mod">
          <ac:chgData name="Miry Mayer" userId="b6f71374-24ee-45b9-8fd2-9b70b697c2b0" providerId="ADAL" clId="{54D045DF-0897-4A1C-81EC-54B3E5B27CFB}" dt="2025-10-08T15:45:34.140" v="88" actId="962"/>
          <ac:spMkLst>
            <pc:docMk/>
            <pc:sldMk cId="3164934884" sldId="357"/>
            <ac:spMk id="2" creationId="{6BDDF02C-C06F-0CEA-B912-45F881DCC1AC}"/>
          </ac:spMkLst>
        </pc:spChg>
        <pc:spChg chg="mod">
          <ac:chgData name="Miry Mayer" userId="b6f71374-24ee-45b9-8fd2-9b70b697c2b0" providerId="ADAL" clId="{54D045DF-0897-4A1C-81EC-54B3E5B27CFB}" dt="2025-10-08T15:45:34.860" v="89" actId="962"/>
          <ac:spMkLst>
            <pc:docMk/>
            <pc:sldMk cId="3164934884" sldId="357"/>
            <ac:spMk id="10" creationId="{7219D006-5F42-DF3A-8622-FFE070AB0B47}"/>
          </ac:spMkLst>
        </pc:spChg>
        <pc:spChg chg="mod">
          <ac:chgData name="Miry Mayer" userId="b6f71374-24ee-45b9-8fd2-9b70b697c2b0" providerId="ADAL" clId="{54D045DF-0897-4A1C-81EC-54B3E5B27CFB}" dt="2025-10-08T15:45:36.798" v="92" actId="962"/>
          <ac:spMkLst>
            <pc:docMk/>
            <pc:sldMk cId="3164934884" sldId="357"/>
            <ac:spMk id="13" creationId="{5618A931-7EA4-38F5-03E6-B4D03A67ED8A}"/>
          </ac:spMkLst>
        </pc:spChg>
        <pc:spChg chg="mod">
          <ac:chgData name="Miry Mayer" userId="b6f71374-24ee-45b9-8fd2-9b70b697c2b0" providerId="ADAL" clId="{54D045DF-0897-4A1C-81EC-54B3E5B27CFB}" dt="2025-10-08T15:45:36.280" v="91" actId="962"/>
          <ac:spMkLst>
            <pc:docMk/>
            <pc:sldMk cId="3164934884" sldId="357"/>
            <ac:spMk id="17" creationId="{C025C0CF-BA61-63D7-4282-4411DEC6FD66}"/>
          </ac:spMkLst>
        </pc:spChg>
        <pc:picChg chg="mod">
          <ac:chgData name="Miry Mayer" userId="b6f71374-24ee-45b9-8fd2-9b70b697c2b0" providerId="ADAL" clId="{54D045DF-0897-4A1C-81EC-54B3E5B27CFB}" dt="2025-10-08T15:45:37.308" v="93" actId="962"/>
          <ac:picMkLst>
            <pc:docMk/>
            <pc:sldMk cId="3164934884" sldId="357"/>
            <ac:picMk id="8" creationId="{AC7A8E94-556E-8E84-6709-576BF896F8FA}"/>
          </ac:picMkLst>
        </pc:picChg>
        <pc:picChg chg="mod">
          <ac:chgData name="Miry Mayer" userId="b6f71374-24ee-45b9-8fd2-9b70b697c2b0" providerId="ADAL" clId="{54D045DF-0897-4A1C-81EC-54B3E5B27CFB}" dt="2025-10-08T15:45:35.555" v="90" actId="962"/>
          <ac:picMkLst>
            <pc:docMk/>
            <pc:sldMk cId="3164934884" sldId="357"/>
            <ac:picMk id="14" creationId="{8434F7DE-72A5-CBAD-4C8F-6D5ACC4A21DA}"/>
          </ac:picMkLst>
        </pc:picChg>
      </pc:sldChg>
      <pc:sldChg chg="modSp mod">
        <pc:chgData name="Miry Mayer" userId="b6f71374-24ee-45b9-8fd2-9b70b697c2b0" providerId="ADAL" clId="{54D045DF-0897-4A1C-81EC-54B3E5B27CFB}" dt="2025-10-10T08:49:02.185" v="537" actId="13244"/>
        <pc:sldMkLst>
          <pc:docMk/>
          <pc:sldMk cId="4002044181" sldId="358"/>
        </pc:sldMkLst>
        <pc:spChg chg="mod">
          <ac:chgData name="Miry Mayer" userId="b6f71374-24ee-45b9-8fd2-9b70b697c2b0" providerId="ADAL" clId="{54D045DF-0897-4A1C-81EC-54B3E5B27CFB}" dt="2025-10-08T15:45:38.422" v="95" actId="962"/>
          <ac:spMkLst>
            <pc:docMk/>
            <pc:sldMk cId="4002044181" sldId="358"/>
            <ac:spMk id="2" creationId="{40CFDF00-1B29-EEBC-B43A-C86B1D0103C6}"/>
          </ac:spMkLst>
        </pc:spChg>
        <pc:spChg chg="mod">
          <ac:chgData name="Miry Mayer" userId="b6f71374-24ee-45b9-8fd2-9b70b697c2b0" providerId="ADAL" clId="{54D045DF-0897-4A1C-81EC-54B3E5B27CFB}" dt="2025-10-08T15:45:39.030" v="96" actId="962"/>
          <ac:spMkLst>
            <pc:docMk/>
            <pc:sldMk cId="4002044181" sldId="358"/>
            <ac:spMk id="10" creationId="{7F7493C1-771D-D1E2-1E65-9C9708937C37}"/>
          </ac:spMkLst>
        </pc:spChg>
        <pc:spChg chg="mod">
          <ac:chgData name="Miry Mayer" userId="b6f71374-24ee-45b9-8fd2-9b70b697c2b0" providerId="ADAL" clId="{54D045DF-0897-4A1C-81EC-54B3E5B27CFB}" dt="2025-10-08T15:45:40.797" v="99" actId="962"/>
          <ac:spMkLst>
            <pc:docMk/>
            <pc:sldMk cId="4002044181" sldId="358"/>
            <ac:spMk id="13" creationId="{6F85E72E-6024-CF76-5F98-66DD26345409}"/>
          </ac:spMkLst>
        </pc:spChg>
        <pc:spChg chg="mod">
          <ac:chgData name="Miry Mayer" userId="b6f71374-24ee-45b9-8fd2-9b70b697c2b0" providerId="ADAL" clId="{54D045DF-0897-4A1C-81EC-54B3E5B27CFB}" dt="2025-10-08T15:45:40.182" v="98" actId="962"/>
          <ac:spMkLst>
            <pc:docMk/>
            <pc:sldMk cId="4002044181" sldId="358"/>
            <ac:spMk id="17" creationId="{C1462F36-0D5A-BE7C-018E-F33E943D4D70}"/>
          </ac:spMkLst>
        </pc:spChg>
        <pc:picChg chg="mod">
          <ac:chgData name="Miry Mayer" userId="b6f71374-24ee-45b9-8fd2-9b70b697c2b0" providerId="ADAL" clId="{54D045DF-0897-4A1C-81EC-54B3E5B27CFB}" dt="2025-10-08T15:45:41.366" v="100" actId="962"/>
          <ac:picMkLst>
            <pc:docMk/>
            <pc:sldMk cId="4002044181" sldId="358"/>
            <ac:picMk id="8" creationId="{3A66B22B-B92E-85BE-4702-14C4F233E0DC}"/>
          </ac:picMkLst>
        </pc:picChg>
        <pc:picChg chg="mod">
          <ac:chgData name="Miry Mayer" userId="b6f71374-24ee-45b9-8fd2-9b70b697c2b0" providerId="ADAL" clId="{54D045DF-0897-4A1C-81EC-54B3E5B27CFB}" dt="2025-10-08T15:45:39.572" v="97" actId="962"/>
          <ac:picMkLst>
            <pc:docMk/>
            <pc:sldMk cId="4002044181" sldId="358"/>
            <ac:picMk id="14" creationId="{BA9D6120-0190-D37C-E1B1-60A3C79527C6}"/>
          </ac:picMkLst>
        </pc:picChg>
      </pc:sldChg>
      <pc:sldChg chg="modSp mod">
        <pc:chgData name="Miry Mayer" userId="b6f71374-24ee-45b9-8fd2-9b70b697c2b0" providerId="ADAL" clId="{54D045DF-0897-4A1C-81EC-54B3E5B27CFB}" dt="2025-10-10T08:49:09.402" v="538" actId="13244"/>
        <pc:sldMkLst>
          <pc:docMk/>
          <pc:sldMk cId="807792772" sldId="359"/>
        </pc:sldMkLst>
        <pc:spChg chg="mod ord">
          <ac:chgData name="Miry Mayer" userId="b6f71374-24ee-45b9-8fd2-9b70b697c2b0" providerId="ADAL" clId="{54D045DF-0897-4A1C-81EC-54B3E5B27CFB}" dt="2025-10-08T15:59:48.171" v="404" actId="13244"/>
          <ac:spMkLst>
            <pc:docMk/>
            <pc:sldMk cId="807792772" sldId="359"/>
            <ac:spMk id="4" creationId="{572DD4EB-D6FD-A661-63EA-B8B0B600E9D5}"/>
          </ac:spMkLst>
        </pc:spChg>
      </pc:sldChg>
      <pc:sldChg chg="addSp modSp">
        <pc:chgData name="Miry Mayer" userId="b6f71374-24ee-45b9-8fd2-9b70b697c2b0" providerId="ADAL" clId="{54D045DF-0897-4A1C-81EC-54B3E5B27CFB}" dt="2025-10-24T14:40:19.753" v="577"/>
        <pc:sldMkLst>
          <pc:docMk/>
          <pc:sldMk cId="2377502641" sldId="361"/>
        </pc:sldMkLst>
        <pc:picChg chg="add mod">
          <ac:chgData name="Miry Mayer" userId="b6f71374-24ee-45b9-8fd2-9b70b697c2b0" providerId="ADAL" clId="{54D045DF-0897-4A1C-81EC-54B3E5B27CFB}" dt="2025-10-24T14:40:19.753" v="577"/>
          <ac:picMkLst>
            <pc:docMk/>
            <pc:sldMk cId="2377502641" sldId="361"/>
            <ac:picMk id="6" creationId="{49B143ED-8B88-E1E1-7481-203F4B400B28}"/>
          </ac:picMkLst>
        </pc:picChg>
      </pc:sldChg>
    </pc:docChg>
  </pc:docChgLst>
  <pc:docChgLst>
    <pc:chgData name="Jess Alborough" userId="6b1eb61e-fde2-4fe9-a830-968f801bda68" providerId="ADAL" clId="{E7F9BD0F-C8DD-4769-92A1-878D59BA217E}"/>
    <pc:docChg chg="undo custSel addSld delSld modSld sldOrd delMainMaster modMainMaster">
      <pc:chgData name="Jess Alborough" userId="6b1eb61e-fde2-4fe9-a830-968f801bda68" providerId="ADAL" clId="{E7F9BD0F-C8DD-4769-92A1-878D59BA217E}" dt="2025-10-21T17:59:36.605" v="2662" actId="1076"/>
      <pc:docMkLst>
        <pc:docMk/>
      </pc:docMkLst>
      <pc:sldChg chg="add del">
        <pc:chgData name="Jess Alborough" userId="6b1eb61e-fde2-4fe9-a830-968f801bda68" providerId="ADAL" clId="{E7F9BD0F-C8DD-4769-92A1-878D59BA217E}" dt="2025-09-23T07:44:25.227" v="2207" actId="47"/>
        <pc:sldMkLst>
          <pc:docMk/>
          <pc:sldMk cId="3747830320" sldId="318"/>
        </pc:sldMkLst>
      </pc:sldChg>
      <pc:sldChg chg="del">
        <pc:chgData name="Jess Alborough" userId="6b1eb61e-fde2-4fe9-a830-968f801bda68" providerId="ADAL" clId="{E7F9BD0F-C8DD-4769-92A1-878D59BA217E}" dt="2025-09-15T14:54:52.510" v="0" actId="47"/>
        <pc:sldMkLst>
          <pc:docMk/>
          <pc:sldMk cId="62589190" sldId="322"/>
        </pc:sldMkLst>
      </pc:sldChg>
      <pc:sldChg chg="addSp delSp modSp mod setBg">
        <pc:chgData name="Jess Alborough" userId="6b1eb61e-fde2-4fe9-a830-968f801bda68" providerId="ADAL" clId="{E7F9BD0F-C8DD-4769-92A1-878D59BA217E}" dt="2025-10-21T16:44:15.284" v="2537" actId="20577"/>
        <pc:sldMkLst>
          <pc:docMk/>
          <pc:sldMk cId="541995678" sldId="325"/>
        </pc:sldMkLst>
        <pc:spChg chg="mod">
          <ac:chgData name="Jess Alborough" userId="6b1eb61e-fde2-4fe9-a830-968f801bda68" providerId="ADAL" clId="{E7F9BD0F-C8DD-4769-92A1-878D59BA217E}" dt="2025-10-21T16:44:15.284" v="2537" actId="20577"/>
          <ac:spMkLst>
            <pc:docMk/>
            <pc:sldMk cId="541995678" sldId="325"/>
            <ac:spMk id="49" creationId="{E36D24D6-2996-6389-419C-4CD523EEC14A}"/>
          </ac:spMkLst>
        </pc:spChg>
        <pc:spChg chg="mod">
          <ac:chgData name="Jess Alborough" userId="6b1eb61e-fde2-4fe9-a830-968f801bda68" providerId="ADAL" clId="{E7F9BD0F-C8DD-4769-92A1-878D59BA217E}" dt="2025-10-21T10:07:57.350" v="2403" actId="20577"/>
          <ac:spMkLst>
            <pc:docMk/>
            <pc:sldMk cId="541995678" sldId="325"/>
            <ac:spMk id="50" creationId="{801605A4-2232-EBBB-D468-EDD512F98A48}"/>
          </ac:spMkLst>
        </pc:spChg>
        <pc:spChg chg="mod">
          <ac:chgData name="Jess Alborough" userId="6b1eb61e-fde2-4fe9-a830-968f801bda68" providerId="ADAL" clId="{E7F9BD0F-C8DD-4769-92A1-878D59BA217E}" dt="2025-10-21T10:07:19.099" v="2402" actId="20577"/>
          <ac:spMkLst>
            <pc:docMk/>
            <pc:sldMk cId="541995678" sldId="325"/>
            <ac:spMk id="51" creationId="{EFA124EF-86D4-DF31-E8FD-67C99478BB26}"/>
          </ac:spMkLst>
        </pc:spChg>
      </pc:sldChg>
      <pc:sldChg chg="addSp delSp modSp mod">
        <pc:chgData name="Jess Alborough" userId="6b1eb61e-fde2-4fe9-a830-968f801bda68" providerId="ADAL" clId="{E7F9BD0F-C8DD-4769-92A1-878D59BA217E}" dt="2025-10-21T16:44:25.836" v="2549" actId="20577"/>
        <pc:sldMkLst>
          <pc:docMk/>
          <pc:sldMk cId="1074009263" sldId="327"/>
        </pc:sldMkLst>
        <pc:spChg chg="mod ord">
          <ac:chgData name="Jess Alborough" userId="6b1eb61e-fde2-4fe9-a830-968f801bda68" providerId="ADAL" clId="{E7F9BD0F-C8DD-4769-92A1-878D59BA217E}" dt="2025-10-21T16:44:25.836" v="2549" actId="20577"/>
          <ac:spMkLst>
            <pc:docMk/>
            <pc:sldMk cId="1074009263" sldId="327"/>
            <ac:spMk id="8" creationId="{09AC9F33-D640-B302-C1DF-CF28BEB31400}"/>
          </ac:spMkLst>
        </pc:spChg>
        <pc:spChg chg="mod">
          <ac:chgData name="Jess Alborough" userId="6b1eb61e-fde2-4fe9-a830-968f801bda68" providerId="ADAL" clId="{E7F9BD0F-C8DD-4769-92A1-878D59BA217E}" dt="2025-10-21T16:12:03.703" v="2440" actId="1076"/>
          <ac:spMkLst>
            <pc:docMk/>
            <pc:sldMk cId="1074009263" sldId="327"/>
            <ac:spMk id="9" creationId="{D62B27C2-8444-4C6B-B751-C5345BD85EC9}"/>
          </ac:spMkLst>
        </pc:spChg>
        <pc:spChg chg="mod">
          <ac:chgData name="Jess Alborough" userId="6b1eb61e-fde2-4fe9-a830-968f801bda68" providerId="ADAL" clId="{E7F9BD0F-C8DD-4769-92A1-878D59BA217E}" dt="2025-10-21T16:12:03.703" v="2440" actId="1076"/>
          <ac:spMkLst>
            <pc:docMk/>
            <pc:sldMk cId="1074009263" sldId="327"/>
            <ac:spMk id="11" creationId="{ECA89BDC-3FB4-4FEF-ACFB-0D4849CECE61}"/>
          </ac:spMkLst>
        </pc:spChg>
        <pc:picChg chg="add mod">
          <ac:chgData name="Jess Alborough" userId="6b1eb61e-fde2-4fe9-a830-968f801bda68" providerId="ADAL" clId="{E7F9BD0F-C8DD-4769-92A1-878D59BA217E}" dt="2025-10-21T16:12:09.517" v="2441"/>
          <ac:picMkLst>
            <pc:docMk/>
            <pc:sldMk cId="1074009263" sldId="327"/>
            <ac:picMk id="7" creationId="{B126622D-4BD0-0334-CB3F-DC49A2D1310E}"/>
          </ac:picMkLst>
        </pc:picChg>
        <pc:picChg chg="mod">
          <ac:chgData name="Jess Alborough" userId="6b1eb61e-fde2-4fe9-a830-968f801bda68" providerId="ADAL" clId="{E7F9BD0F-C8DD-4769-92A1-878D59BA217E}" dt="2025-10-21T16:12:03.703" v="2440" actId="1076"/>
          <ac:picMkLst>
            <pc:docMk/>
            <pc:sldMk cId="1074009263" sldId="327"/>
            <ac:picMk id="28" creationId="{534A94B3-E753-4024-8FD2-22BE4F8B5782}"/>
          </ac:picMkLst>
        </pc:picChg>
      </pc:sldChg>
      <pc:sldChg chg="addSp delSp modSp mod setBg">
        <pc:chgData name="Jess Alborough" userId="6b1eb61e-fde2-4fe9-a830-968f801bda68" providerId="ADAL" clId="{E7F9BD0F-C8DD-4769-92A1-878D59BA217E}" dt="2025-10-21T17:58:04.099" v="2636" actId="13244"/>
        <pc:sldMkLst>
          <pc:docMk/>
          <pc:sldMk cId="1041137774" sldId="328"/>
        </pc:sldMkLst>
        <pc:spChg chg="mod ord">
          <ac:chgData name="Jess Alborough" userId="6b1eb61e-fde2-4fe9-a830-968f801bda68" providerId="ADAL" clId="{E7F9BD0F-C8DD-4769-92A1-878D59BA217E}" dt="2025-10-21T17:58:04.099" v="2636" actId="13244"/>
          <ac:spMkLst>
            <pc:docMk/>
            <pc:sldMk cId="1041137774" sldId="328"/>
            <ac:spMk id="15" creationId="{172CCB1B-D835-B0F8-78F1-4FA73F71425C}"/>
          </ac:spMkLst>
        </pc:spChg>
        <pc:picChg chg="add mod">
          <ac:chgData name="Jess Alborough" userId="6b1eb61e-fde2-4fe9-a830-968f801bda68" providerId="ADAL" clId="{E7F9BD0F-C8DD-4769-92A1-878D59BA217E}" dt="2025-10-21T17:56:30.229" v="2605" actId="962"/>
          <ac:picMkLst>
            <pc:docMk/>
            <pc:sldMk cId="1041137774" sldId="328"/>
            <ac:picMk id="7" creationId="{C5F7A8A9-5DAD-BBC3-C142-53BA974BD483}"/>
          </ac:picMkLst>
        </pc:picChg>
      </pc:sldChg>
      <pc:sldChg chg="delSp modSp del mod setBg">
        <pc:chgData name="Jess Alborough" userId="6b1eb61e-fde2-4fe9-a830-968f801bda68" providerId="ADAL" clId="{E7F9BD0F-C8DD-4769-92A1-878D59BA217E}" dt="2025-10-21T17:54:44.324" v="2596" actId="47"/>
        <pc:sldMkLst>
          <pc:docMk/>
          <pc:sldMk cId="1077315536" sldId="331"/>
        </pc:sldMkLst>
      </pc:sldChg>
      <pc:sldChg chg="del">
        <pc:chgData name="Jess Alborough" userId="6b1eb61e-fde2-4fe9-a830-968f801bda68" providerId="ADAL" clId="{E7F9BD0F-C8DD-4769-92A1-878D59BA217E}" dt="2025-09-15T15:06:03.400" v="24" actId="47"/>
        <pc:sldMkLst>
          <pc:docMk/>
          <pc:sldMk cId="1872193693" sldId="332"/>
        </pc:sldMkLst>
      </pc:sldChg>
      <pc:sldChg chg="delSp modSp mod setBg">
        <pc:chgData name="Jess Alborough" userId="6b1eb61e-fde2-4fe9-a830-968f801bda68" providerId="ADAL" clId="{E7F9BD0F-C8DD-4769-92A1-878D59BA217E}" dt="2025-10-21T16:13:40.957" v="2533" actId="1076"/>
        <pc:sldMkLst>
          <pc:docMk/>
          <pc:sldMk cId="3835510776" sldId="333"/>
        </pc:sldMkLst>
        <pc:spChg chg="mod">
          <ac:chgData name="Jess Alborough" userId="6b1eb61e-fde2-4fe9-a830-968f801bda68" providerId="ADAL" clId="{E7F9BD0F-C8DD-4769-92A1-878D59BA217E}" dt="2025-10-21T16:13:37.574" v="2530" actId="20577"/>
          <ac:spMkLst>
            <pc:docMk/>
            <pc:sldMk cId="3835510776" sldId="333"/>
            <ac:spMk id="9" creationId="{3DADED71-7CE2-547E-AF97-6C90E98615A5}"/>
          </ac:spMkLst>
        </pc:spChg>
        <pc:spChg chg="mod">
          <ac:chgData name="Jess Alborough" userId="6b1eb61e-fde2-4fe9-a830-968f801bda68" providerId="ADAL" clId="{E7F9BD0F-C8DD-4769-92A1-878D59BA217E}" dt="2025-10-13T15:55:55.946" v="2324" actId="20577"/>
          <ac:spMkLst>
            <pc:docMk/>
            <pc:sldMk cId="3835510776" sldId="333"/>
            <ac:spMk id="21" creationId="{55084CF0-F656-382D-D106-5A3C9627ED69}"/>
          </ac:spMkLst>
        </pc:spChg>
        <pc:spChg chg="mod">
          <ac:chgData name="Jess Alborough" userId="6b1eb61e-fde2-4fe9-a830-968f801bda68" providerId="ADAL" clId="{E7F9BD0F-C8DD-4769-92A1-878D59BA217E}" dt="2025-10-21T16:13:40.957" v="2533" actId="1076"/>
          <ac:spMkLst>
            <pc:docMk/>
            <pc:sldMk cId="3835510776" sldId="333"/>
            <ac:spMk id="26" creationId="{BD8CB66B-C40F-6B93-90EB-8E80AE705B79}"/>
          </ac:spMkLst>
        </pc:spChg>
      </pc:sldChg>
      <pc:sldChg chg="modSp del mod">
        <pc:chgData name="Jess Alborough" userId="6b1eb61e-fde2-4fe9-a830-968f801bda68" providerId="ADAL" clId="{E7F9BD0F-C8DD-4769-92A1-878D59BA217E}" dt="2025-09-23T07:25:44.081" v="1350" actId="47"/>
        <pc:sldMkLst>
          <pc:docMk/>
          <pc:sldMk cId="2756142388" sldId="334"/>
        </pc:sldMkLst>
      </pc:sldChg>
      <pc:sldChg chg="modSp del mod">
        <pc:chgData name="Jess Alborough" userId="6b1eb61e-fde2-4fe9-a830-968f801bda68" providerId="ADAL" clId="{E7F9BD0F-C8DD-4769-92A1-878D59BA217E}" dt="2025-09-23T07:44:23.403" v="2205" actId="47"/>
        <pc:sldMkLst>
          <pc:docMk/>
          <pc:sldMk cId="4137896042" sldId="335"/>
        </pc:sldMkLst>
      </pc:sldChg>
      <pc:sldChg chg="del">
        <pc:chgData name="Jess Alborough" userId="6b1eb61e-fde2-4fe9-a830-968f801bda68" providerId="ADAL" clId="{E7F9BD0F-C8DD-4769-92A1-878D59BA217E}" dt="2025-09-15T15:15:12.374" v="25" actId="47"/>
        <pc:sldMkLst>
          <pc:docMk/>
          <pc:sldMk cId="4238381519" sldId="336"/>
        </pc:sldMkLst>
      </pc:sldChg>
      <pc:sldChg chg="del">
        <pc:chgData name="Jess Alborough" userId="6b1eb61e-fde2-4fe9-a830-968f801bda68" providerId="ADAL" clId="{E7F9BD0F-C8DD-4769-92A1-878D59BA217E}" dt="2025-09-16T09:54:24.214" v="296" actId="47"/>
        <pc:sldMkLst>
          <pc:docMk/>
          <pc:sldMk cId="3639733142" sldId="337"/>
        </pc:sldMkLst>
      </pc:sldChg>
      <pc:sldChg chg="addSp delSp modSp add mod setBg">
        <pc:chgData name="Jess Alborough" userId="6b1eb61e-fde2-4fe9-a830-968f801bda68" providerId="ADAL" clId="{E7F9BD0F-C8DD-4769-92A1-878D59BA217E}" dt="2025-10-21T16:45:08.670" v="2578" actId="20577"/>
        <pc:sldMkLst>
          <pc:docMk/>
          <pc:sldMk cId="3459815190" sldId="342"/>
        </pc:sldMkLst>
        <pc:spChg chg="mod">
          <ac:chgData name="Jess Alborough" userId="6b1eb61e-fde2-4fe9-a830-968f801bda68" providerId="ADAL" clId="{E7F9BD0F-C8DD-4769-92A1-878D59BA217E}" dt="2025-10-21T16:02:08.826" v="2406" actId="1076"/>
          <ac:spMkLst>
            <pc:docMk/>
            <pc:sldMk cId="3459815190" sldId="342"/>
            <ac:spMk id="7" creationId="{C2419607-D00A-8669-42A7-228E16C6C7B7}"/>
          </ac:spMkLst>
        </pc:spChg>
        <pc:spChg chg="mod">
          <ac:chgData name="Jess Alborough" userId="6b1eb61e-fde2-4fe9-a830-968f801bda68" providerId="ADAL" clId="{E7F9BD0F-C8DD-4769-92A1-878D59BA217E}" dt="2025-10-21T16:45:08.670" v="2578" actId="20577"/>
          <ac:spMkLst>
            <pc:docMk/>
            <pc:sldMk cId="3459815190" sldId="342"/>
            <ac:spMk id="49" creationId="{E36D24D6-2996-6389-419C-4CD523EEC14A}"/>
          </ac:spMkLst>
        </pc:spChg>
        <pc:spChg chg="mod">
          <ac:chgData name="Jess Alborough" userId="6b1eb61e-fde2-4fe9-a830-968f801bda68" providerId="ADAL" clId="{E7F9BD0F-C8DD-4769-92A1-878D59BA217E}" dt="2025-10-21T16:02:04.848" v="2404" actId="1076"/>
          <ac:spMkLst>
            <pc:docMk/>
            <pc:sldMk cId="3459815190" sldId="342"/>
            <ac:spMk id="51" creationId="{EFA124EF-86D4-DF31-E8FD-67C99478BB26}"/>
          </ac:spMkLst>
        </pc:spChg>
      </pc:sldChg>
      <pc:sldChg chg="delSp modSp add mod setBg">
        <pc:chgData name="Jess Alborough" userId="6b1eb61e-fde2-4fe9-a830-968f801bda68" providerId="ADAL" clId="{E7F9BD0F-C8DD-4769-92A1-878D59BA217E}" dt="2025-10-21T16:45:12.201" v="2582" actId="20577"/>
        <pc:sldMkLst>
          <pc:docMk/>
          <pc:sldMk cId="4276401024" sldId="345"/>
        </pc:sldMkLst>
        <pc:spChg chg="mod">
          <ac:chgData name="Jess Alborough" userId="6b1eb61e-fde2-4fe9-a830-968f801bda68" providerId="ADAL" clId="{E7F9BD0F-C8DD-4769-92A1-878D59BA217E}" dt="2025-10-21T16:45:12.201" v="2582" actId="20577"/>
          <ac:spMkLst>
            <pc:docMk/>
            <pc:sldMk cId="4276401024" sldId="345"/>
            <ac:spMk id="7" creationId="{899FC107-B605-5AB9-2EC6-A5C9EE55F045}"/>
          </ac:spMkLst>
        </pc:spChg>
        <pc:spChg chg="mod">
          <ac:chgData name="Jess Alborough" userId="6b1eb61e-fde2-4fe9-a830-968f801bda68" providerId="ADAL" clId="{E7F9BD0F-C8DD-4769-92A1-878D59BA217E}" dt="2025-10-13T15:57:07.010" v="2325" actId="1076"/>
          <ac:spMkLst>
            <pc:docMk/>
            <pc:sldMk cId="4276401024" sldId="345"/>
            <ac:spMk id="9" creationId="{A458F7DF-57B6-1B59-EA1F-ED97731FE144}"/>
          </ac:spMkLst>
        </pc:spChg>
      </pc:sldChg>
      <pc:sldChg chg="add del ord">
        <pc:chgData name="Jess Alborough" userId="6b1eb61e-fde2-4fe9-a830-968f801bda68" providerId="ADAL" clId="{E7F9BD0F-C8DD-4769-92A1-878D59BA217E}" dt="2025-09-22T15:16:41.794" v="298" actId="47"/>
        <pc:sldMkLst>
          <pc:docMk/>
          <pc:sldMk cId="1494772694" sldId="346"/>
        </pc:sldMkLst>
      </pc:sldChg>
      <pc:sldChg chg="add del">
        <pc:chgData name="Jess Alborough" userId="6b1eb61e-fde2-4fe9-a830-968f801bda68" providerId="ADAL" clId="{E7F9BD0F-C8DD-4769-92A1-878D59BA217E}" dt="2025-09-23T07:44:24.421" v="2206" actId="47"/>
        <pc:sldMkLst>
          <pc:docMk/>
          <pc:sldMk cId="1038750205" sldId="347"/>
        </pc:sldMkLst>
      </pc:sldChg>
      <pc:sldChg chg="add del setBg">
        <pc:chgData name="Jess Alborough" userId="6b1eb61e-fde2-4fe9-a830-968f801bda68" providerId="ADAL" clId="{E7F9BD0F-C8DD-4769-92A1-878D59BA217E}" dt="2025-09-16T09:54:20.025" v="294"/>
        <pc:sldMkLst>
          <pc:docMk/>
          <pc:sldMk cId="2894958747" sldId="347"/>
        </pc:sldMkLst>
      </pc:sldChg>
      <pc:sldChg chg="addSp delSp modSp add mod setBg">
        <pc:chgData name="Jess Alborough" userId="6b1eb61e-fde2-4fe9-a830-968f801bda68" providerId="ADAL" clId="{E7F9BD0F-C8DD-4769-92A1-878D59BA217E}" dt="2025-10-21T16:44:20.368" v="2543" actId="20577"/>
        <pc:sldMkLst>
          <pc:docMk/>
          <pc:sldMk cId="1007857405" sldId="348"/>
        </pc:sldMkLst>
        <pc:spChg chg="mod">
          <ac:chgData name="Jess Alborough" userId="6b1eb61e-fde2-4fe9-a830-968f801bda68" providerId="ADAL" clId="{E7F9BD0F-C8DD-4769-92A1-878D59BA217E}" dt="2025-10-21T16:44:20.368" v="2543" actId="20577"/>
          <ac:spMkLst>
            <pc:docMk/>
            <pc:sldMk cId="1007857405" sldId="348"/>
            <ac:spMk id="49" creationId="{7DA128B9-6CA6-DF35-D3AA-DA95417EC353}"/>
          </ac:spMkLst>
        </pc:spChg>
      </pc:sldChg>
      <pc:sldChg chg="add del">
        <pc:chgData name="Jess Alborough" userId="6b1eb61e-fde2-4fe9-a830-968f801bda68" providerId="ADAL" clId="{E7F9BD0F-C8DD-4769-92A1-878D59BA217E}" dt="2025-09-23T07:26:53.028" v="1405" actId="47"/>
        <pc:sldMkLst>
          <pc:docMk/>
          <pc:sldMk cId="343452504" sldId="349"/>
        </pc:sldMkLst>
      </pc:sldChg>
      <pc:sldChg chg="delSp modSp add mod setBg">
        <pc:chgData name="Jess Alborough" userId="6b1eb61e-fde2-4fe9-a830-968f801bda68" providerId="ADAL" clId="{E7F9BD0F-C8DD-4769-92A1-878D59BA217E}" dt="2025-10-21T16:45:14.095" v="2584" actId="20577"/>
        <pc:sldMkLst>
          <pc:docMk/>
          <pc:sldMk cId="1010200680" sldId="349"/>
        </pc:sldMkLst>
        <pc:spChg chg="mod">
          <ac:chgData name="Jess Alborough" userId="6b1eb61e-fde2-4fe9-a830-968f801bda68" providerId="ADAL" clId="{E7F9BD0F-C8DD-4769-92A1-878D59BA217E}" dt="2025-10-21T16:45:14.095" v="2584" actId="20577"/>
          <ac:spMkLst>
            <pc:docMk/>
            <pc:sldMk cId="1010200680" sldId="349"/>
            <ac:spMk id="7" creationId="{41E03536-0537-687E-5635-C8A7059B60E1}"/>
          </ac:spMkLst>
        </pc:spChg>
      </pc:sldChg>
      <pc:sldChg chg="delSp modSp add del mod">
        <pc:chgData name="Jess Alborough" userId="6b1eb61e-fde2-4fe9-a830-968f801bda68" providerId="ADAL" clId="{E7F9BD0F-C8DD-4769-92A1-878D59BA217E}" dt="2025-09-23T07:31:55.482" v="1780" actId="47"/>
        <pc:sldMkLst>
          <pc:docMk/>
          <pc:sldMk cId="1656504582" sldId="349"/>
        </pc:sldMkLst>
      </pc:sldChg>
      <pc:sldChg chg="modSp add del mod">
        <pc:chgData name="Jess Alborough" userId="6b1eb61e-fde2-4fe9-a830-968f801bda68" providerId="ADAL" clId="{E7F9BD0F-C8DD-4769-92A1-878D59BA217E}" dt="2025-09-23T07:34:54.037" v="1797" actId="47"/>
        <pc:sldMkLst>
          <pc:docMk/>
          <pc:sldMk cId="2352992111" sldId="350"/>
        </pc:sldMkLst>
      </pc:sldChg>
      <pc:sldChg chg="modSp add del mod">
        <pc:chgData name="Jess Alborough" userId="6b1eb61e-fde2-4fe9-a830-968f801bda68" providerId="ADAL" clId="{E7F9BD0F-C8DD-4769-92A1-878D59BA217E}" dt="2025-09-23T07:37:04.453" v="2064" actId="47"/>
        <pc:sldMkLst>
          <pc:docMk/>
          <pc:sldMk cId="3275331929" sldId="351"/>
        </pc:sldMkLst>
      </pc:sldChg>
      <pc:sldChg chg="modSp add del mod">
        <pc:chgData name="Jess Alborough" userId="6b1eb61e-fde2-4fe9-a830-968f801bda68" providerId="ADAL" clId="{E7F9BD0F-C8DD-4769-92A1-878D59BA217E}" dt="2025-09-23T07:36:57.909" v="2062" actId="47"/>
        <pc:sldMkLst>
          <pc:docMk/>
          <pc:sldMk cId="1865279383" sldId="352"/>
        </pc:sldMkLst>
      </pc:sldChg>
      <pc:sldChg chg="delSp modSp add del mod">
        <pc:chgData name="Jess Alborough" userId="6b1eb61e-fde2-4fe9-a830-968f801bda68" providerId="ADAL" clId="{E7F9BD0F-C8DD-4769-92A1-878D59BA217E}" dt="2025-09-23T07:38:30.605" v="2198" actId="47"/>
        <pc:sldMkLst>
          <pc:docMk/>
          <pc:sldMk cId="350503771" sldId="353"/>
        </pc:sldMkLst>
      </pc:sldChg>
      <pc:sldChg chg="addSp delSp modSp add mod setBg">
        <pc:chgData name="Jess Alborough" userId="6b1eb61e-fde2-4fe9-a830-968f801bda68" providerId="ADAL" clId="{E7F9BD0F-C8DD-4769-92A1-878D59BA217E}" dt="2025-10-21T17:57:38.095" v="2624" actId="478"/>
        <pc:sldMkLst>
          <pc:docMk/>
          <pc:sldMk cId="3062805553" sldId="354"/>
        </pc:sldMkLst>
        <pc:spChg chg="add mod">
          <ac:chgData name="Jess Alborough" userId="6b1eb61e-fde2-4fe9-a830-968f801bda68" providerId="ADAL" clId="{E7F9BD0F-C8DD-4769-92A1-878D59BA217E}" dt="2025-10-21T17:56:55.264" v="2618" actId="33553"/>
          <ac:spMkLst>
            <pc:docMk/>
            <pc:sldMk cId="3062805553" sldId="354"/>
            <ac:spMk id="4" creationId="{0DD4B2B9-1915-E849-33D8-E9FA0A5C3F40}"/>
          </ac:spMkLst>
        </pc:spChg>
        <pc:picChg chg="add mod">
          <ac:chgData name="Jess Alborough" userId="6b1eb61e-fde2-4fe9-a830-968f801bda68" providerId="ADAL" clId="{E7F9BD0F-C8DD-4769-92A1-878D59BA217E}" dt="2025-10-21T17:56:42.920" v="2609" actId="962"/>
          <ac:picMkLst>
            <pc:docMk/>
            <pc:sldMk cId="3062805553" sldId="354"/>
            <ac:picMk id="3" creationId="{5B95C117-A123-D0E6-A069-0095638E283B}"/>
          </ac:picMkLst>
        </pc:picChg>
      </pc:sldChg>
      <pc:sldChg chg="addSp delSp modSp add mod setBg">
        <pc:chgData name="Jess Alborough" userId="6b1eb61e-fde2-4fe9-a830-968f801bda68" providerId="ADAL" clId="{E7F9BD0F-C8DD-4769-92A1-878D59BA217E}" dt="2025-10-21T17:57:40.029" v="2625" actId="478"/>
        <pc:sldMkLst>
          <pc:docMk/>
          <pc:sldMk cId="4290806482" sldId="355"/>
        </pc:sldMkLst>
        <pc:spChg chg="add mod">
          <ac:chgData name="Jess Alborough" userId="6b1eb61e-fde2-4fe9-a830-968f801bda68" providerId="ADAL" clId="{E7F9BD0F-C8DD-4769-92A1-878D59BA217E}" dt="2025-10-21T17:56:59.222" v="2619" actId="33553"/>
          <ac:spMkLst>
            <pc:docMk/>
            <pc:sldMk cId="4290806482" sldId="355"/>
            <ac:spMk id="5" creationId="{BC579C0F-CBB2-FDDA-65CE-01A21D30C1A1}"/>
          </ac:spMkLst>
        </pc:spChg>
        <pc:picChg chg="add mod">
          <ac:chgData name="Jess Alborough" userId="6b1eb61e-fde2-4fe9-a830-968f801bda68" providerId="ADAL" clId="{E7F9BD0F-C8DD-4769-92A1-878D59BA217E}" dt="2025-10-21T17:56:44.503" v="2611" actId="962"/>
          <ac:picMkLst>
            <pc:docMk/>
            <pc:sldMk cId="4290806482" sldId="355"/>
            <ac:picMk id="4" creationId="{E2C270B9-9433-71D6-23FC-6148968933C0}"/>
          </ac:picMkLst>
        </pc:picChg>
      </pc:sldChg>
      <pc:sldChg chg="addSp delSp modSp add mod setBg">
        <pc:chgData name="Jess Alborough" userId="6b1eb61e-fde2-4fe9-a830-968f801bda68" providerId="ADAL" clId="{E7F9BD0F-C8DD-4769-92A1-878D59BA217E}" dt="2025-10-21T17:57:41.719" v="2627" actId="478"/>
        <pc:sldMkLst>
          <pc:docMk/>
          <pc:sldMk cId="3264290343" sldId="356"/>
        </pc:sldMkLst>
        <pc:spChg chg="add mod">
          <ac:chgData name="Jess Alborough" userId="6b1eb61e-fde2-4fe9-a830-968f801bda68" providerId="ADAL" clId="{E7F9BD0F-C8DD-4769-92A1-878D59BA217E}" dt="2025-10-21T17:57:01.302" v="2620" actId="33553"/>
          <ac:spMkLst>
            <pc:docMk/>
            <pc:sldMk cId="3264290343" sldId="356"/>
            <ac:spMk id="5" creationId="{E6766897-7F15-2478-54E8-6736B5172374}"/>
          </ac:spMkLst>
        </pc:spChg>
        <pc:spChg chg="mod">
          <ac:chgData name="Jess Alborough" userId="6b1eb61e-fde2-4fe9-a830-968f801bda68" providerId="ADAL" clId="{E7F9BD0F-C8DD-4769-92A1-878D59BA217E}" dt="2025-10-13T15:54:57.435" v="2306" actId="20577"/>
          <ac:spMkLst>
            <pc:docMk/>
            <pc:sldMk cId="3264290343" sldId="356"/>
            <ac:spMk id="41" creationId="{D6D35BA4-FD8B-C611-FCE4-649A4645B42C}"/>
          </ac:spMkLst>
        </pc:spChg>
        <pc:picChg chg="add mod">
          <ac:chgData name="Jess Alborough" userId="6b1eb61e-fde2-4fe9-a830-968f801bda68" providerId="ADAL" clId="{E7F9BD0F-C8DD-4769-92A1-878D59BA217E}" dt="2025-10-21T17:56:45.445" v="2613" actId="962"/>
          <ac:picMkLst>
            <pc:docMk/>
            <pc:sldMk cId="3264290343" sldId="356"/>
            <ac:picMk id="4" creationId="{FB43F32C-E61B-16DA-E6E8-30F53498BF0D}"/>
          </ac:picMkLst>
        </pc:picChg>
      </pc:sldChg>
      <pc:sldChg chg="addSp delSp modSp add mod setBg">
        <pc:chgData name="Jess Alborough" userId="6b1eb61e-fde2-4fe9-a830-968f801bda68" providerId="ADAL" clId="{E7F9BD0F-C8DD-4769-92A1-878D59BA217E}" dt="2025-10-21T17:57:52.381" v="2632" actId="13244"/>
        <pc:sldMkLst>
          <pc:docMk/>
          <pc:sldMk cId="3164934884" sldId="357"/>
        </pc:sldMkLst>
        <pc:spChg chg="add mod ord">
          <ac:chgData name="Jess Alborough" userId="6b1eb61e-fde2-4fe9-a830-968f801bda68" providerId="ADAL" clId="{E7F9BD0F-C8DD-4769-92A1-878D59BA217E}" dt="2025-10-21T17:57:52.381" v="2632" actId="13244"/>
          <ac:spMkLst>
            <pc:docMk/>
            <pc:sldMk cId="3164934884" sldId="357"/>
            <ac:spMk id="5" creationId="{4BC840E8-4535-0319-3AFB-09F35A722D17}"/>
          </ac:spMkLst>
        </pc:spChg>
        <pc:picChg chg="add mod">
          <ac:chgData name="Jess Alborough" userId="6b1eb61e-fde2-4fe9-a830-968f801bda68" providerId="ADAL" clId="{E7F9BD0F-C8DD-4769-92A1-878D59BA217E}" dt="2025-10-21T17:56:46.321" v="2615" actId="962"/>
          <ac:picMkLst>
            <pc:docMk/>
            <pc:sldMk cId="3164934884" sldId="357"/>
            <ac:picMk id="4" creationId="{C05F29DC-1A06-0F7B-D8D5-F13611AFF056}"/>
          </ac:picMkLst>
        </pc:picChg>
      </pc:sldChg>
      <pc:sldChg chg="addSp delSp modSp add mod setBg">
        <pc:chgData name="Jess Alborough" userId="6b1eb61e-fde2-4fe9-a830-968f801bda68" providerId="ADAL" clId="{E7F9BD0F-C8DD-4769-92A1-878D59BA217E}" dt="2025-10-21T17:58:01.183" v="2635" actId="478"/>
        <pc:sldMkLst>
          <pc:docMk/>
          <pc:sldMk cId="4002044181" sldId="358"/>
        </pc:sldMkLst>
        <pc:spChg chg="add mod ord">
          <ac:chgData name="Jess Alborough" userId="6b1eb61e-fde2-4fe9-a830-968f801bda68" providerId="ADAL" clId="{E7F9BD0F-C8DD-4769-92A1-878D59BA217E}" dt="2025-10-21T17:57:52.862" v="2633" actId="13244"/>
          <ac:spMkLst>
            <pc:docMk/>
            <pc:sldMk cId="4002044181" sldId="358"/>
            <ac:spMk id="5" creationId="{9957FFD1-120B-D574-672E-632DA965F953}"/>
          </ac:spMkLst>
        </pc:spChg>
        <pc:spChg chg="mod">
          <ac:chgData name="Jess Alborough" userId="6b1eb61e-fde2-4fe9-a830-968f801bda68" providerId="ADAL" clId="{E7F9BD0F-C8DD-4769-92A1-878D59BA217E}" dt="2025-10-13T15:55:09.135" v="2312" actId="1076"/>
          <ac:spMkLst>
            <pc:docMk/>
            <pc:sldMk cId="4002044181" sldId="358"/>
            <ac:spMk id="41" creationId="{D389EF3E-4B66-8383-6393-23E262B55E51}"/>
          </ac:spMkLst>
        </pc:spChg>
        <pc:picChg chg="add mod">
          <ac:chgData name="Jess Alborough" userId="6b1eb61e-fde2-4fe9-a830-968f801bda68" providerId="ADAL" clId="{E7F9BD0F-C8DD-4769-92A1-878D59BA217E}" dt="2025-10-21T17:56:47.112" v="2617" actId="962"/>
          <ac:picMkLst>
            <pc:docMk/>
            <pc:sldMk cId="4002044181" sldId="358"/>
            <ac:picMk id="4" creationId="{A0FD210C-1BA3-F9F7-7B06-477B3BFC3829}"/>
          </ac:picMkLst>
        </pc:picChg>
      </pc:sldChg>
      <pc:sldChg chg="delSp modSp add mod setBg">
        <pc:chgData name="Jess Alborough" userId="6b1eb61e-fde2-4fe9-a830-968f801bda68" providerId="ADAL" clId="{E7F9BD0F-C8DD-4769-92A1-878D59BA217E}" dt="2025-10-21T16:45:00.473" v="2568" actId="20577"/>
        <pc:sldMkLst>
          <pc:docMk/>
          <pc:sldMk cId="807792772" sldId="359"/>
        </pc:sldMkLst>
        <pc:spChg chg="mod">
          <ac:chgData name="Jess Alborough" userId="6b1eb61e-fde2-4fe9-a830-968f801bda68" providerId="ADAL" clId="{E7F9BD0F-C8DD-4769-92A1-878D59BA217E}" dt="2025-10-21T16:45:00.473" v="2568" actId="20577"/>
          <ac:spMkLst>
            <pc:docMk/>
            <pc:sldMk cId="807792772" sldId="359"/>
            <ac:spMk id="4" creationId="{572DD4EB-D6FD-A661-63EA-B8B0B600E9D5}"/>
          </ac:spMkLst>
        </pc:spChg>
        <pc:picChg chg="mod">
          <ac:chgData name="Jess Alborough" userId="6b1eb61e-fde2-4fe9-a830-968f801bda68" providerId="ADAL" clId="{E7F9BD0F-C8DD-4769-92A1-878D59BA217E}" dt="2025-10-21T16:13:09.262" v="2499" actId="14100"/>
          <ac:picMkLst>
            <pc:docMk/>
            <pc:sldMk cId="807792772" sldId="359"/>
            <ac:picMk id="9" creationId="{D1E49C8B-2165-39D4-527B-93DF46EFD970}"/>
          </ac:picMkLst>
        </pc:picChg>
      </pc:sldChg>
      <pc:sldChg chg="add del setBg">
        <pc:chgData name="Jess Alborough" userId="6b1eb61e-fde2-4fe9-a830-968f801bda68" providerId="ADAL" clId="{E7F9BD0F-C8DD-4769-92A1-878D59BA217E}" dt="2025-10-21T17:54:50.085" v="2597" actId="47"/>
        <pc:sldMkLst>
          <pc:docMk/>
          <pc:sldMk cId="1124660070" sldId="360"/>
        </pc:sldMkLst>
      </pc:sldChg>
      <pc:sldChg chg="addSp delSp modSp add mod">
        <pc:chgData name="Jess Alborough" userId="6b1eb61e-fde2-4fe9-a830-968f801bda68" providerId="ADAL" clId="{E7F9BD0F-C8DD-4769-92A1-878D59BA217E}" dt="2025-10-21T17:59:36.605" v="2662" actId="1076"/>
        <pc:sldMkLst>
          <pc:docMk/>
          <pc:sldMk cId="2377502641" sldId="361"/>
        </pc:sldMkLst>
        <pc:spChg chg="mod">
          <ac:chgData name="Jess Alborough" userId="6b1eb61e-fde2-4fe9-a830-968f801bda68" providerId="ADAL" clId="{E7F9BD0F-C8DD-4769-92A1-878D59BA217E}" dt="2025-10-21T17:59:36.605" v="2662" actId="1076"/>
          <ac:spMkLst>
            <pc:docMk/>
            <pc:sldMk cId="2377502641" sldId="361"/>
            <ac:spMk id="21" creationId="{7EA8296A-42E3-E21B-19CA-9525EB3C3E2C}"/>
          </ac:spMkLst>
        </pc:spChg>
      </pc:sldChg>
      <pc:sldMasterChg chg="setBg modSldLayout">
        <pc:chgData name="Jess Alborough" userId="6b1eb61e-fde2-4fe9-a830-968f801bda68" providerId="ADAL" clId="{E7F9BD0F-C8DD-4769-92A1-878D59BA217E}" dt="2025-09-23T15:17:32.932" v="2260"/>
        <pc:sldMasterMkLst>
          <pc:docMk/>
          <pc:sldMasterMk cId="3247234104" sldId="2147483648"/>
        </pc:sldMasterMkLst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1320411280" sldId="2147483649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2639953710" sldId="2147483650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362007515" sldId="2147483651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2464115331" sldId="2147483652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1180234260" sldId="2147483653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115121040" sldId="2147483654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2221469003" sldId="2147483655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613573555" sldId="2147483656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149365790" sldId="2147483657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1155968322" sldId="2147483658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247234104" sldId="2147483648"/>
            <pc:sldLayoutMk cId="244598418" sldId="2147483659"/>
          </pc:sldLayoutMkLst>
        </pc:sldLayoutChg>
      </pc:sldMasterChg>
      <pc:sldMasterChg chg="del delSldLayout">
        <pc:chgData name="Jess Alborough" userId="6b1eb61e-fde2-4fe9-a830-968f801bda68" providerId="ADAL" clId="{E7F9BD0F-C8DD-4769-92A1-878D59BA217E}" dt="2025-09-23T07:44:24.421" v="2206" actId="47"/>
        <pc:sldMasterMkLst>
          <pc:docMk/>
          <pc:sldMasterMk cId="3521351843" sldId="2147483660"/>
        </pc:sldMasterMkLst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3723173130" sldId="2147483661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825064387" sldId="2147483662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2034111424" sldId="2147483663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3021150030" sldId="2147483664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1491666316" sldId="2147483665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931256946" sldId="2147483666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704870383" sldId="2147483667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534352137" sldId="2147483668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3313075227" sldId="2147483669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3590108163" sldId="2147483670"/>
          </pc:sldLayoutMkLst>
        </pc:sldLayoutChg>
        <pc:sldLayoutChg chg="del">
          <pc:chgData name="Jess Alborough" userId="6b1eb61e-fde2-4fe9-a830-968f801bda68" providerId="ADAL" clId="{E7F9BD0F-C8DD-4769-92A1-878D59BA217E}" dt="2025-09-23T07:44:24.421" v="2206" actId="47"/>
          <pc:sldLayoutMkLst>
            <pc:docMk/>
            <pc:sldMasterMk cId="3521351843" sldId="2147483660"/>
            <pc:sldLayoutMk cId="1952658372" sldId="2147483671"/>
          </pc:sldLayoutMkLst>
        </pc:sldLayoutChg>
      </pc:sldMasterChg>
      <pc:sldMasterChg chg="setBg modSldLayout">
        <pc:chgData name="Jess Alborough" userId="6b1eb61e-fde2-4fe9-a830-968f801bda68" providerId="ADAL" clId="{E7F9BD0F-C8DD-4769-92A1-878D59BA217E}" dt="2025-09-23T15:17:32.932" v="2260"/>
        <pc:sldMasterMkLst>
          <pc:docMk/>
          <pc:sldMasterMk cId="3614932823" sldId="2147483660"/>
        </pc:sldMasterMkLst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2842236690" sldId="2147483661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3206800885" sldId="2147483662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3558576984" sldId="2147483663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749476405" sldId="2147483664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3785669337" sldId="2147483665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115289643" sldId="2147483666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4145023896" sldId="2147483667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1158227768" sldId="2147483668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2948429276" sldId="2147483669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4188085947" sldId="2147483670"/>
          </pc:sldLayoutMkLst>
        </pc:sldLayoutChg>
        <pc:sldLayoutChg chg="setBg">
          <pc:chgData name="Jess Alborough" userId="6b1eb61e-fde2-4fe9-a830-968f801bda68" providerId="ADAL" clId="{E7F9BD0F-C8DD-4769-92A1-878D59BA217E}" dt="2025-09-23T15:17:32.932" v="2260"/>
          <pc:sldLayoutMkLst>
            <pc:docMk/>
            <pc:sldMasterMk cId="3614932823" sldId="2147483660"/>
            <pc:sldLayoutMk cId="832002518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C60CD54-C864-4792-A263-870CCB0FE199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84A1DCB-205B-4FC5-88EB-64CE3B5B45C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uX3IQPtElY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C5A46-B436-6CD3-BC51-1540B0738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5C21D7-98E5-03D1-68E3-1800B3003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101948-D35B-D87D-12CA-69CC0D7A2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2A846-E9F3-C7E5-CE26-EE39B216A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82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  <a:hlinkClick r:id="rId3"/>
              </a:rPr>
              <a:t>https://youtu.be/ouX3IQPtElY</a:t>
            </a:r>
            <a:endParaRPr lang="en-GB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9E46-7FF8-7723-D005-B33FE410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3B1F6-3EF1-7D5A-F474-434CAA45A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56FEA-7299-2C93-70C3-A2207F288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79800-F91E-DE3E-AAC1-FCA00A7DC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821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D2DDD-4C32-FB39-8E62-4A2E611E6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CEB1F8-1C08-A41C-CAA4-4F7DF92ED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37835A-5BDA-56D1-A12E-3453D067D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F9C3B-4DED-BBE4-3202-B1AFE1624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77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36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800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576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476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669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9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023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22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429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085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00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509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704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914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575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273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929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19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637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491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6111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822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93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63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ouX3IQPtElY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65536" y="2378685"/>
            <a:ext cx="10550105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Primary classroom activities pack 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1564723" y="4640223"/>
            <a:ext cx="3178727" cy="19901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6" name="Picture 5" descr="Welsh Government Logo">
            <a:extLst>
              <a:ext uri="{FF2B5EF4-FFF2-40B4-BE49-F238E27FC236}">
                <a16:creationId xmlns:a16="http://schemas.microsoft.com/office/drawing/2014/main" id="{49B143ED-8B88-E1E1-7481-203F4B400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5C48F5-4A13-C67D-027F-3F7BB046C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CFDF00-1B29-EEBC-B43A-C86B1D010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7493C1-771D-D1E2-1E65-9C9708937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9D6120-0190-D37C-E1B1-60A3C7952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1462F36-0D5A-BE7C-018E-F33E943D4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85E72E-6024-CF76-5F98-66DD26345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389EF3E-4B66-8383-6393-23E262B55E51}"/>
              </a:ext>
            </a:extLst>
          </p:cNvPr>
          <p:cNvSpPr txBox="1"/>
          <p:nvPr/>
        </p:nvSpPr>
        <p:spPr>
          <a:xfrm>
            <a:off x="3957472" y="2254485"/>
            <a:ext cx="617681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I asked the target if they wanted me to help find an adult to talk to about 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66B22B-B92E-85BE-4702-14C4F233E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 descr="Icon of a blue person with a question mark">
            <a:extLst>
              <a:ext uri="{FF2B5EF4-FFF2-40B4-BE49-F238E27FC236}">
                <a16:creationId xmlns:a16="http://schemas.microsoft.com/office/drawing/2014/main" id="{A0FD210C-1BA3-F9F7-7B06-477B3BFC3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965" y="2249055"/>
            <a:ext cx="2207832" cy="3235501"/>
          </a:xfrm>
          <a:prstGeom prst="rect">
            <a:avLst/>
          </a:prstGeom>
        </p:spPr>
      </p:pic>
      <p:sp>
        <p:nvSpPr>
          <p:cNvPr id="5" name="Title 14">
            <a:extLst>
              <a:ext uri="{FF2B5EF4-FFF2-40B4-BE49-F238E27FC236}">
                <a16:creationId xmlns:a16="http://schemas.microsoft.com/office/drawing/2014/main" id="{9957FFD1-120B-D574-672E-632DA965F95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94079" y="472224"/>
            <a:ext cx="105161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Which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Segoe UI" panose="020B0502040204020203" pitchFamily="34" charset="0"/>
              </a:rPr>
              <a:t>role am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I? 6</a:t>
            </a:r>
          </a:p>
        </p:txBody>
      </p:sp>
    </p:spTree>
    <p:extLst>
      <p:ext uri="{BB962C8B-B14F-4D97-AF65-F5344CB8AC3E}">
        <p14:creationId xmlns:p14="http://schemas.microsoft.com/office/powerpoint/2010/main" val="400204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08547" y="430903"/>
            <a:ext cx="9159746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Activity 3: Power for Good poem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5408" y="1879"/>
            <a:ext cx="2028825" cy="68366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3" name="Online Media 2" title="Anti-Bullying Week 2025: Power for Good - Primary School Poem Video (Wales English Version)">
            <a:hlinkClick r:id="" action="ppaction://media"/>
            <a:extLst>
              <a:ext uri="{FF2B5EF4-FFF2-40B4-BE49-F238E27FC236}">
                <a16:creationId xmlns:a16="http://schemas.microsoft.com/office/drawing/2014/main" id="{AB0B7FE4-088A-E9BA-8ADF-7410447449E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266082" y="1491751"/>
            <a:ext cx="7746597" cy="437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879902-EAEE-9D58-9CF2-2936C15DA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4247" y="4248893"/>
            <a:ext cx="9525297" cy="172355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469" y="2116028"/>
            <a:ext cx="9525297" cy="172355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2994C9-483E-9E2C-4EB2-07FA9D034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56AE99-8256-0299-445F-E9D6ACC4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6469" y="593169"/>
            <a:ext cx="8547834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Activity 3: Why do </a:t>
            </a:r>
            <a:r>
              <a:rPr lang="en-US" sz="32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p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eople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silent?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951806" y="2343406"/>
            <a:ext cx="84146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Bullying can hide, in silence, unknown.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19607-D00A-8669-42A7-228E16C6C7B7}"/>
              </a:ext>
            </a:extLst>
          </p:cNvPr>
          <p:cNvSpPr txBox="1"/>
          <p:nvPr/>
        </p:nvSpPr>
        <p:spPr>
          <a:xfrm>
            <a:off x="2796708" y="4527606"/>
            <a:ext cx="84146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Sometimes we worry, “What should I do?”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EA972A3-4E8D-45C1-43B2-9747F868B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45295" y="4651178"/>
            <a:ext cx="1651413" cy="165141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A47A38A-0DE0-E4DD-A72E-0D5C16459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13252" y="2404334"/>
            <a:ext cx="1651413" cy="165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15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879C4-CC54-1C9A-45DE-730524CE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120A75-630A-C853-4EA7-42233C511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5983F-9AE9-4160-D5ED-B349CD99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DC18A6-299B-1923-1BCF-29250F62E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9FC107-B605-5AB9-2EC6-A5C9EE55F0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835367" y="497237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Power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f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or Good Tips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1339EF-E2AE-DFDA-4206-E2D0DDDA2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09" y="1735734"/>
            <a:ext cx="1628369" cy="86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DF5175-33B0-11F5-4697-B90F0E82B463}"/>
              </a:ext>
            </a:extLst>
          </p:cNvPr>
          <p:cNvSpPr txBox="1"/>
          <p:nvPr/>
        </p:nvSpPr>
        <p:spPr>
          <a:xfrm>
            <a:off x="1312959" y="1584967"/>
            <a:ext cx="9775456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Be Kind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You don’t have to shout or get involved in a disagreement to help. A simple “Are you okay?” or a kind word later can make someone feel better and you care.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8F7DF-57B6-1B59-EA1F-ED97731FE144}"/>
              </a:ext>
            </a:extLst>
          </p:cNvPr>
          <p:cNvSpPr txBox="1"/>
          <p:nvPr/>
        </p:nvSpPr>
        <p:spPr>
          <a:xfrm>
            <a:off x="1312957" y="3453931"/>
            <a:ext cx="10879041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Don’t join in with unkindness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Don’t laugh, share mean messages, or take part. Simply not joining helps stop unkindness from spreading.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E3E39D-74EA-FA80-086E-6D1C1C1D0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3404286"/>
            <a:ext cx="1628369" cy="8658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097898E-E8CA-FE6B-AAFB-44559981F72E}"/>
              </a:ext>
            </a:extLst>
          </p:cNvPr>
          <p:cNvSpPr txBox="1"/>
          <p:nvPr/>
        </p:nvSpPr>
        <p:spPr>
          <a:xfrm>
            <a:off x="1312957" y="5009229"/>
            <a:ext cx="10605773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 Notice and include others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Use your power to invite someone to play or join in. Your smile or friendly face can help someone feel happy and included.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4A07BB-6BB2-B454-431B-23A1FE6DA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5072838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0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BC505F-C25F-6782-6254-291009496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7DE62-20E4-073D-808C-F23F93EC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921CAB-BA50-CCB2-EB30-EA5984CAB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F83D20-2F11-B58C-C138-EA8E0BA35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1E03536-0537-687E-5635-C8A7059B60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835367" y="497237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Power for Good Tips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3228FD-1DC6-2269-EDD7-C3E15A1CC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2463949"/>
            <a:ext cx="1628369" cy="86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4F03AC-7200-5C1E-D33C-D9ACB907B880}"/>
              </a:ext>
            </a:extLst>
          </p:cNvPr>
          <p:cNvSpPr txBox="1"/>
          <p:nvPr/>
        </p:nvSpPr>
        <p:spPr>
          <a:xfrm>
            <a:off x="1516245" y="2320346"/>
            <a:ext cx="9901581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Speak up safely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If you feel brave, say gently you don’t like unkind behaviour, changing the subject, or tell a grown-up you trust.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C69FD8-B799-0518-22A6-F08F213943F9}"/>
              </a:ext>
            </a:extLst>
          </p:cNvPr>
          <p:cNvSpPr txBox="1"/>
          <p:nvPr/>
        </p:nvSpPr>
        <p:spPr>
          <a:xfrm>
            <a:off x="1516246" y="4133805"/>
            <a:ext cx="999617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5. Take care of yourself too!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Standing up quietly for others takes courage. If it feels tough, talk to someone you trust and remember to look after yourself.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D0F797-FDED-AF77-EC97-6FB20B837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315410" y="4190250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0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3E8926-2A3E-A730-8356-D320F4ECC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B07B1AA2-41A9-683D-5E9A-F4D9FED3A8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B60B896A-4264-9D46-FE9E-CB5C52DF1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55084CF0-F656-382D-D106-5A3C9627ED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208E1B-AB8C-14F3-9494-B942AB518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5FF776-4E0E-DF6E-4C56-9D9EF4EA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38C3B5-243C-E68B-5C42-92CC845EB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3A01B6E-C123-70BA-EDE2-6C2E06C1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3DADED71-7CE2-547E-AF97-6C90E98615A5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Monday 10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Friday 14 November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FCC068-B87A-78FC-A06D-EEBB02C59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4A9916-F7CD-5DB5-C774-2784720EE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BF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BD8CB66B-C40F-6B93-90EB-8E80AE705B79}"/>
              </a:ext>
            </a:extLst>
          </p:cNvPr>
          <p:cNvSpPr txBox="1"/>
          <p:nvPr/>
        </p:nvSpPr>
        <p:spPr>
          <a:xfrm>
            <a:off x="9092540" y="3746329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Monday 10 November</a:t>
            </a:r>
          </a:p>
        </p:txBody>
      </p:sp>
      <p:pic>
        <p:nvPicPr>
          <p:cNvPr id="28" name="Picture 27" descr="Odd Socks Day logo: 'Odd Socks Day' text, with a cartoon letter 'O' wearing odd socks next to the text">
            <a:extLst>
              <a:ext uri="{FF2B5EF4-FFF2-40B4-BE49-F238E27FC236}">
                <a16:creationId xmlns:a16="http://schemas.microsoft.com/office/drawing/2014/main" id="{5FD49C0D-48F8-1D83-E979-5CFEF041DA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1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537" y="932288"/>
            <a:ext cx="10206926" cy="498901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15F0868-CF05-6BA3-CEAB-6AE8B490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56AE99-8256-0299-445F-E9D6ACC4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077" y="526035"/>
            <a:ext cx="748792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Activity 1: What is </a:t>
            </a:r>
            <a:r>
              <a:rPr lang="en-US" sz="4000" b="1" dirty="0">
                <a:solidFill>
                  <a:srgbClr val="1B1464"/>
                </a:solidFill>
                <a:ea typeface="+mn-ea"/>
                <a:cs typeface="Arial" panose="020B0604020202020204" pitchFamily="34" charset="0"/>
              </a:rPr>
              <a:t>b</a:t>
            </a:r>
            <a:r>
              <a:rPr kumimoji="0" lang="en-US" sz="4000" b="1" i="0" u="none" strike="noStrike" kern="1200" cap="none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ullying</a:t>
            </a:r>
            <a:r>
              <a: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1605A4-2232-EBBB-D468-EDD512F98A48}"/>
              </a:ext>
            </a:extLst>
          </p:cNvPr>
          <p:cNvSpPr txBox="1"/>
          <p:nvPr/>
        </p:nvSpPr>
        <p:spPr>
          <a:xfrm>
            <a:off x="1786271" y="2452593"/>
            <a:ext cx="11433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B146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1612247" y="2965359"/>
            <a:ext cx="89675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Behaviour by an individual or group, usually repeated over time, which intentionally hurts others either physically or emotionally.</a:t>
            </a:r>
          </a:p>
          <a:p>
            <a:pPr algn="ctr"/>
            <a:endParaRPr lang="en-GB" sz="2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It involves a perceived imbalance of power between perpetrator and target.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F7F6D-E359-AA35-EF94-918D800F8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D85582-7C9B-44D9-3FC7-C4B46C031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580" y="1214985"/>
            <a:ext cx="8150032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51F38-1A85-AC97-E165-F63BF679BE17}"/>
              </a:ext>
            </a:extLst>
          </p:cNvPr>
          <p:cNvSpPr txBox="1"/>
          <p:nvPr/>
        </p:nvSpPr>
        <p:spPr>
          <a:xfrm>
            <a:off x="990083" y="1471779"/>
            <a:ext cx="76625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1B1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What does bullying look like?</a:t>
            </a:r>
          </a:p>
        </p:txBody>
      </p:sp>
    </p:spTree>
    <p:extLst>
      <p:ext uri="{BB962C8B-B14F-4D97-AF65-F5344CB8AC3E}">
        <p14:creationId xmlns:p14="http://schemas.microsoft.com/office/powerpoint/2010/main" val="54199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190481-A7C0-00E6-37D8-1F4D13E22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8739F7-C0BE-E2DF-7C6A-01647BDEF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DF1D6C1-99F5-5637-9EE4-993845B14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0411D99-FB2F-A4B8-0894-D579931A3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7DA128B9-6CA6-DF35-D3AA-DA95417EC35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526373" y="611922"/>
            <a:ext cx="9147857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 2: What does bullying feel like?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0C36AFCE-F0D4-2EEA-1ACB-FE70294F1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EC5B7F-CC70-5400-384C-521D8A220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8704" y="2093772"/>
            <a:ext cx="1017593" cy="5410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29EA1B-6D93-F556-8C69-EC421D05E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8704" y="3183236"/>
            <a:ext cx="1017593" cy="5410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C33679-9747-0D82-6186-EF2052908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0483" y="4272700"/>
            <a:ext cx="1017593" cy="5410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80D921-B518-D2A4-2B14-436F88846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538704" y="5362164"/>
            <a:ext cx="1017593" cy="5410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56515F-BF16-8E4C-6BA2-9B5116B86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50124" y="2106348"/>
            <a:ext cx="1017593" cy="5410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0AE900-576B-FFFF-DAC0-E94F6A883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50124" y="3195812"/>
            <a:ext cx="1017593" cy="5410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C4A708-C37B-ACF1-7F19-673B6C606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41903" y="4285276"/>
            <a:ext cx="1017593" cy="5410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AE1700-5B74-FFC0-003E-C711CB544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6650124" y="5374740"/>
            <a:ext cx="1017593" cy="5410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4E9B7F-9CED-D92E-0055-0F00BC4B8157}"/>
              </a:ext>
            </a:extLst>
          </p:cNvPr>
          <p:cNvSpPr txBox="1"/>
          <p:nvPr/>
        </p:nvSpPr>
        <p:spPr>
          <a:xfrm>
            <a:off x="1548076" y="2124220"/>
            <a:ext cx="4438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Being called a mean name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7CFCC6-C6F8-288A-FD70-BDB88F2C2E07}"/>
              </a:ext>
            </a:extLst>
          </p:cNvPr>
          <p:cNvSpPr txBox="1"/>
          <p:nvPr/>
        </p:nvSpPr>
        <p:spPr>
          <a:xfrm>
            <a:off x="1548075" y="3213684"/>
            <a:ext cx="4438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Being left out of a game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FDFD5A-741D-FBD5-75FA-5C110B874D45}"/>
              </a:ext>
            </a:extLst>
          </p:cNvPr>
          <p:cNvSpPr txBox="1"/>
          <p:nvPr/>
        </p:nvSpPr>
        <p:spPr>
          <a:xfrm>
            <a:off x="1556297" y="4133871"/>
            <a:ext cx="4438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Being told you’re not good at something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69AB40-13FD-210F-19BF-750C2AEB92B2}"/>
              </a:ext>
            </a:extLst>
          </p:cNvPr>
          <p:cNvSpPr txBox="1"/>
          <p:nvPr/>
        </p:nvSpPr>
        <p:spPr>
          <a:xfrm>
            <a:off x="1441686" y="5349588"/>
            <a:ext cx="4438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Being pushed over on purpose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AB8CA-5993-07CE-B2F5-F92ED6A5004E}"/>
              </a:ext>
            </a:extLst>
          </p:cNvPr>
          <p:cNvSpPr txBox="1"/>
          <p:nvPr/>
        </p:nvSpPr>
        <p:spPr>
          <a:xfrm>
            <a:off x="7365206" y="2115284"/>
            <a:ext cx="4438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Being invited to play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42532A-920F-D52B-19B0-D8DBA190E6FA}"/>
              </a:ext>
            </a:extLst>
          </p:cNvPr>
          <p:cNvSpPr txBox="1"/>
          <p:nvPr/>
        </p:nvSpPr>
        <p:spPr>
          <a:xfrm>
            <a:off x="7855802" y="3096862"/>
            <a:ext cx="37652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Being asked if you need any help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57B59A-508C-09A1-C9BB-F837448A84A0}"/>
              </a:ext>
            </a:extLst>
          </p:cNvPr>
          <p:cNvSpPr txBox="1"/>
          <p:nvPr/>
        </p:nvSpPr>
        <p:spPr>
          <a:xfrm>
            <a:off x="7682158" y="4181783"/>
            <a:ext cx="38041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Someone sharing a toy with you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5CC0FC-79EE-AACB-1F0F-4DD77B0AB859}"/>
              </a:ext>
            </a:extLst>
          </p:cNvPr>
          <p:cNvSpPr txBox="1"/>
          <p:nvPr/>
        </p:nvSpPr>
        <p:spPr>
          <a:xfrm>
            <a:off x="7365204" y="5319140"/>
            <a:ext cx="44380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Someone giving you a compliment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57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F0D5-7327-301A-C5E5-93CA7423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6BA1D-41DC-4731-8CF9-E150AE5AB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3732" y="-3697666"/>
            <a:ext cx="12145232" cy="12456856"/>
          </a:xfrm>
          <a:prstGeom prst="ellipse">
            <a:avLst/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BB681-2431-8F90-C5D9-FFD189DB6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6278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D6C6A-3168-5212-2B49-756FA11CA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61500" y="371222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82FC43-503B-4D3B-AFBE-5F8C5D085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30290" y="1767035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 dirty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9" name="Picture 28" descr="Boy with short hair">
            <a:extLst>
              <a:ext uri="{FF2B5EF4-FFF2-40B4-BE49-F238E27FC236}">
                <a16:creationId xmlns:a16="http://schemas.microsoft.com/office/drawing/2014/main" id="{C0A494A9-3EF1-482F-BC71-A4D22D3633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3" t="8873" r="12977" b="11960"/>
          <a:stretch/>
        </p:blipFill>
        <p:spPr>
          <a:xfrm>
            <a:off x="5228290" y="1950048"/>
            <a:ext cx="1368000" cy="1368000"/>
          </a:xfrm>
          <a:prstGeom prst="ellipse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EAD921DE-D536-4E94-9D61-84F0A8FD0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559" y="3547485"/>
            <a:ext cx="1468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</a:rPr>
              <a:t>‘Target’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B75FD-3F23-4EC5-A0E3-B420ED9E2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8787" y="1777685"/>
            <a:ext cx="1764000" cy="1764000"/>
          </a:xfrm>
          <a:prstGeom prst="ellipse">
            <a:avLst/>
          </a:prstGeom>
          <a:solidFill>
            <a:srgbClr val="1B1464"/>
          </a:solidFill>
          <a:ln>
            <a:solidFill>
              <a:srgbClr val="1B146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 dirty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30" name="Picture 29" descr="Girl with hair in bunches">
            <a:extLst>
              <a:ext uri="{FF2B5EF4-FFF2-40B4-BE49-F238E27FC236}">
                <a16:creationId xmlns:a16="http://schemas.microsoft.com/office/drawing/2014/main" id="{89E515DE-C1AF-4534-8944-0C9224D08E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7" t="8654" r="12432" b="18269"/>
          <a:stretch/>
        </p:blipFill>
        <p:spPr>
          <a:xfrm>
            <a:off x="7772331" y="1974385"/>
            <a:ext cx="1368000" cy="1368000"/>
          </a:xfrm>
          <a:prstGeom prst="ellipse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C52D4BB3-A8E8-4219-B830-44645D4A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181" y="3556830"/>
            <a:ext cx="2048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</a:rPr>
              <a:t>‘Ringleader’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3FE19A-3B74-442F-80E5-26DB1E4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42752" y="434194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 dirty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6AB7AF3A-5A85-415A-864D-C5E20669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190" y="6093874"/>
            <a:ext cx="1965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</a:rPr>
              <a:t>‘Assistant’</a:t>
            </a:r>
          </a:p>
        </p:txBody>
      </p:sp>
      <p:pic>
        <p:nvPicPr>
          <p:cNvPr id="31" name="Picture 30" descr="Girl with bobbed hair">
            <a:extLst>
              <a:ext uri="{FF2B5EF4-FFF2-40B4-BE49-F238E27FC236}">
                <a16:creationId xmlns:a16="http://schemas.microsoft.com/office/drawing/2014/main" id="{8EE1263C-7783-4C38-AF4E-6C8CCE02B0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34" t="7085" r="9315" b="10307"/>
          <a:stretch/>
        </p:blipFill>
        <p:spPr>
          <a:xfrm>
            <a:off x="10152114" y="4522574"/>
            <a:ext cx="1368000" cy="1368000"/>
          </a:xfrm>
          <a:prstGeom prst="ellipse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AEB47A12-E44F-4A2E-970D-1330FCA6D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7355" y="4284734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 dirty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7" name="Picture 26" descr="Boy with wavy hair">
            <a:extLst>
              <a:ext uri="{FF2B5EF4-FFF2-40B4-BE49-F238E27FC236}">
                <a16:creationId xmlns:a16="http://schemas.microsoft.com/office/drawing/2014/main" id="{025DFE52-B16B-4A17-A287-7CF39BCE59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43" t="8653" r="13546" b="18270"/>
          <a:stretch/>
        </p:blipFill>
        <p:spPr>
          <a:xfrm>
            <a:off x="7755704" y="4482734"/>
            <a:ext cx="1368000" cy="1368000"/>
          </a:xfrm>
          <a:prstGeom prst="ellipse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EA3BA27F-B9A8-4A8C-9218-D4F63C55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9" y="6132456"/>
            <a:ext cx="1733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</a:rPr>
              <a:t>‘Reinforcer’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1B682-9474-40D3-9B50-7B6254CA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02464" y="426562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 dirty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6" name="Picture 25" descr="Boy with curly hair">
            <a:extLst>
              <a:ext uri="{FF2B5EF4-FFF2-40B4-BE49-F238E27FC236}">
                <a16:creationId xmlns:a16="http://schemas.microsoft.com/office/drawing/2014/main" id="{B9205CE1-66BD-4577-9802-EF4D065E5E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54" t="5595" r="11879" b="18404"/>
          <a:stretch/>
        </p:blipFill>
        <p:spPr>
          <a:xfrm>
            <a:off x="5309898" y="4468294"/>
            <a:ext cx="1368000" cy="1368000"/>
          </a:xfrm>
          <a:prstGeom prst="ellipse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BE4E7BCD-0C50-4A9B-BCC1-E4F28387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6" y="6140070"/>
            <a:ext cx="18473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GB" altLang="en-US" sz="1800" b="1" dirty="0">
                <a:solidFill>
                  <a:srgbClr val="1C1861"/>
                </a:solidFill>
              </a:rPr>
              <a:t>‘Defender’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2B27C2-8444-4C6B-B751-C5345BD85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234" y="2459831"/>
            <a:ext cx="1824903" cy="1824903"/>
          </a:xfrm>
          <a:prstGeom prst="ellipse">
            <a:avLst/>
          </a:prstGeom>
          <a:solidFill>
            <a:srgbClr val="1B14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kern="0" dirty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8" name="Picture 27" descr="Girl with long hair">
            <a:extLst>
              <a:ext uri="{FF2B5EF4-FFF2-40B4-BE49-F238E27FC236}">
                <a16:creationId xmlns:a16="http://schemas.microsoft.com/office/drawing/2014/main" id="{534A94B3-E753-4024-8FD2-22BE4F8B57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723" t="5208" r="12767" b="15625"/>
          <a:stretch/>
        </p:blipFill>
        <p:spPr>
          <a:xfrm>
            <a:off x="1056534" y="2699131"/>
            <a:ext cx="1368000" cy="1368000"/>
          </a:xfrm>
          <a:prstGeom prst="ellipse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ECA89BDC-3FB4-4FEF-ACFB-0D4849CE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0" y="4371040"/>
            <a:ext cx="18249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defTabSz="742950">
              <a:spcBef>
                <a:spcPct val="0"/>
              </a:spcBef>
              <a:buNone/>
              <a:defRPr/>
            </a:pPr>
            <a:r>
              <a:rPr lang="en-GB" altLang="en-US" sz="1800" b="1" dirty="0">
                <a:solidFill>
                  <a:srgbClr val="1C1861"/>
                </a:solidFill>
              </a:rPr>
              <a:t>‘Outsider’ or</a:t>
            </a:r>
          </a:p>
          <a:p>
            <a:pPr algn="ctr" defTabSz="742950">
              <a:spcBef>
                <a:spcPct val="0"/>
              </a:spcBef>
              <a:buNone/>
              <a:defRPr/>
            </a:pPr>
            <a:r>
              <a:rPr lang="en-GB" altLang="en-US" sz="1800" b="1" dirty="0">
                <a:solidFill>
                  <a:srgbClr val="1C1861"/>
                </a:solidFill>
              </a:rPr>
              <a:t>Bystander’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1A9401-FF70-717F-9FAF-FACAD27C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79" y="-552641"/>
            <a:ext cx="5481603" cy="308340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9AC9F33-D640-B302-C1DF-CF28BEB314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1951" y="556765"/>
            <a:ext cx="1030136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Roles involved </a:t>
            </a:r>
            <a:r>
              <a:rPr lang="en-US" sz="4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n </a:t>
            </a:r>
            <a:r>
              <a:rPr lang="en-US" sz="4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b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ullying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26622D-4BD0-0334-CB3F-DC49A2D13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54" y="6369841"/>
            <a:ext cx="1655775" cy="27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09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768947-27FC-190D-DA78-03FC0C054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253F4D9-E748-0F42-ADFB-E937C83FA6A6}"/>
              </a:ext>
            </a:extLst>
          </p:cNvPr>
          <p:cNvSpPr txBox="1"/>
          <p:nvPr/>
        </p:nvSpPr>
        <p:spPr>
          <a:xfrm>
            <a:off x="3685258" y="2200015"/>
            <a:ext cx="617383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Someone has been calling me an unkind name at breaktime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365F4F-2BFF-9D8E-C625-B708C0FF0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7" name="Picture 6" descr="Icon of a blue person with a question mark">
            <a:extLst>
              <a:ext uri="{FF2B5EF4-FFF2-40B4-BE49-F238E27FC236}">
                <a16:creationId xmlns:a16="http://schemas.microsoft.com/office/drawing/2014/main" id="{C5F7A8A9-5DAD-BBC3-C142-53BA974BD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20" y="2290424"/>
            <a:ext cx="2207832" cy="3235501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94079" y="472224"/>
            <a:ext cx="105161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Which role am I? 1</a:t>
            </a:r>
          </a:p>
        </p:txBody>
      </p:sp>
    </p:spTree>
    <p:extLst>
      <p:ext uri="{BB962C8B-B14F-4D97-AF65-F5344CB8AC3E}">
        <p14:creationId xmlns:p14="http://schemas.microsoft.com/office/powerpoint/2010/main" val="1041137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30946-33FD-7488-150F-1C610C76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B0FD90-5FC2-2177-D267-418FC7A9A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C0C7FD-2149-B9EE-30AF-A919FC1ED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DB79F6-CB80-4740-ECB5-8F234D4B1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B4681E4-4FEE-8EEB-B003-398020F50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286641-26C1-80E5-937D-4A0A7D0E5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306BA2-C413-8040-518D-5F2AE6AB15F4}"/>
              </a:ext>
            </a:extLst>
          </p:cNvPr>
          <p:cNvSpPr txBox="1"/>
          <p:nvPr/>
        </p:nvSpPr>
        <p:spPr>
          <a:xfrm>
            <a:off x="4181864" y="2240949"/>
            <a:ext cx="617383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I made up the unkind name and started using 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0EB590-A33C-DB8C-3EC9-9456C65ED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3" name="Picture 2" descr="Icon of a blue person with a question mark">
            <a:extLst>
              <a:ext uri="{FF2B5EF4-FFF2-40B4-BE49-F238E27FC236}">
                <a16:creationId xmlns:a16="http://schemas.microsoft.com/office/drawing/2014/main" id="{5B95C117-A123-D0E6-A069-0095638E2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825" y="2062414"/>
            <a:ext cx="2207832" cy="3235501"/>
          </a:xfrm>
          <a:prstGeom prst="rect">
            <a:avLst/>
          </a:prstGeom>
        </p:spPr>
      </p:pic>
      <p:sp>
        <p:nvSpPr>
          <p:cNvPr id="4" name="Title 14">
            <a:extLst>
              <a:ext uri="{FF2B5EF4-FFF2-40B4-BE49-F238E27FC236}">
                <a16:creationId xmlns:a16="http://schemas.microsoft.com/office/drawing/2014/main" id="{0DD4B2B9-1915-E849-33D8-E9FA0A5C3F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94079" y="472224"/>
            <a:ext cx="105161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Which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Segoe UI" panose="020B0502040204020203" pitchFamily="34" charset="0"/>
              </a:rPr>
              <a:t>role am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I? 2</a:t>
            </a:r>
          </a:p>
        </p:txBody>
      </p:sp>
    </p:spTree>
    <p:extLst>
      <p:ext uri="{BB962C8B-B14F-4D97-AF65-F5344CB8AC3E}">
        <p14:creationId xmlns:p14="http://schemas.microsoft.com/office/powerpoint/2010/main" val="3062805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FA66A3-B6A0-DF80-7A43-D9E31E81F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BF2096-C75A-7E04-C609-207B73388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C0839E-F890-F09D-D82F-85D771075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1F9260-8AA8-5FD9-CAF4-83DC77A61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33C4828-FA62-6F29-42E1-AE9FDBAE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F4602A-90D1-6B82-DF74-238F4433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BB1A3A6-7120-9212-B189-C7D746069DD4}"/>
              </a:ext>
            </a:extLst>
          </p:cNvPr>
          <p:cNvSpPr txBox="1"/>
          <p:nvPr/>
        </p:nvSpPr>
        <p:spPr>
          <a:xfrm>
            <a:off x="4736278" y="2200015"/>
            <a:ext cx="59840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I joined in with calling the unkind name when I heard 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42B6B4-3CE7-F6EC-8A8B-78E35025C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 descr="Icon of a blue person with a question mark">
            <a:extLst>
              <a:ext uri="{FF2B5EF4-FFF2-40B4-BE49-F238E27FC236}">
                <a16:creationId xmlns:a16="http://schemas.microsoft.com/office/drawing/2014/main" id="{E2C270B9-9433-71D6-23FC-614896893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285" y="2249055"/>
            <a:ext cx="2207832" cy="3235501"/>
          </a:xfrm>
          <a:prstGeom prst="rect">
            <a:avLst/>
          </a:prstGeom>
        </p:spPr>
      </p:pic>
      <p:sp>
        <p:nvSpPr>
          <p:cNvPr id="5" name="Title 14">
            <a:extLst>
              <a:ext uri="{FF2B5EF4-FFF2-40B4-BE49-F238E27FC236}">
                <a16:creationId xmlns:a16="http://schemas.microsoft.com/office/drawing/2014/main" id="{BC579C0F-CBB2-FDDA-65CE-01A21D30C1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94079" y="472224"/>
            <a:ext cx="105161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Which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Segoe UI" panose="020B0502040204020203" pitchFamily="34" charset="0"/>
              </a:rPr>
              <a:t>role am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I? 3</a:t>
            </a:r>
          </a:p>
        </p:txBody>
      </p:sp>
    </p:spTree>
    <p:extLst>
      <p:ext uri="{BB962C8B-B14F-4D97-AF65-F5344CB8AC3E}">
        <p14:creationId xmlns:p14="http://schemas.microsoft.com/office/powerpoint/2010/main" val="4290806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C2B53-4844-DE53-3366-1C53DFEB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981938-EC27-7822-EAA7-9007DE27E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E78210-044A-B284-42B6-99F64A25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6E29CE-A40B-77D1-924A-19095D51B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37C24DB-7220-340F-14BF-8B6695D4F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FF7A09-AD81-7AC2-2521-D4024A43E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D35BA4-FD8B-C611-FCE4-649A4645B42C}"/>
              </a:ext>
            </a:extLst>
          </p:cNvPr>
          <p:cNvSpPr txBox="1"/>
          <p:nvPr/>
        </p:nvSpPr>
        <p:spPr>
          <a:xfrm>
            <a:off x="4736278" y="2200015"/>
            <a:ext cx="59840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I laughed along when I heard the unkind name being shouted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865191-22D8-BB81-C2D3-46266C6B9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 descr="Icon of a blue person with a question mark">
            <a:extLst>
              <a:ext uri="{FF2B5EF4-FFF2-40B4-BE49-F238E27FC236}">
                <a16:creationId xmlns:a16="http://schemas.microsoft.com/office/drawing/2014/main" id="{FB43F32C-E61B-16DA-E6E8-30F53498B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733" y="2349919"/>
            <a:ext cx="2207832" cy="3235501"/>
          </a:xfrm>
          <a:prstGeom prst="rect">
            <a:avLst/>
          </a:prstGeom>
        </p:spPr>
      </p:pic>
      <p:sp>
        <p:nvSpPr>
          <p:cNvPr id="5" name="Title 14">
            <a:extLst>
              <a:ext uri="{FF2B5EF4-FFF2-40B4-BE49-F238E27FC236}">
                <a16:creationId xmlns:a16="http://schemas.microsoft.com/office/drawing/2014/main" id="{E6766897-7F15-2478-54E8-6736B51723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94079" y="472224"/>
            <a:ext cx="105161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Which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Segoe UI" panose="020B0502040204020203" pitchFamily="34" charset="0"/>
              </a:rPr>
              <a:t>role am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I? 4</a:t>
            </a:r>
          </a:p>
        </p:txBody>
      </p:sp>
    </p:spTree>
    <p:extLst>
      <p:ext uri="{BB962C8B-B14F-4D97-AF65-F5344CB8AC3E}">
        <p14:creationId xmlns:p14="http://schemas.microsoft.com/office/powerpoint/2010/main" val="3264290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692A1-8E64-5F1A-A425-2EDD32E24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DDF02C-C06F-0CEA-B912-45F881DC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19D006-5F42-DF3A-8622-FFE070AB0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34F7DE-72A5-CBAD-4C8F-6D5ACC4A2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025C0CF-BA61-63D7-4282-4411DEC6F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18A931-7EA4-38F5-03E6-B4D03A67E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05D03B-9F2B-1D32-EE2E-5B7DDF027492}"/>
              </a:ext>
            </a:extLst>
          </p:cNvPr>
          <p:cNvSpPr txBox="1"/>
          <p:nvPr/>
        </p:nvSpPr>
        <p:spPr>
          <a:xfrm>
            <a:off x="5119191" y="2425772"/>
            <a:ext cx="59840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srgbClr val="1B1464"/>
                </a:solidFill>
                <a:latin typeface="Arial" panose="020B0604020202020204" pitchFamily="34" charset="0"/>
              </a:rPr>
              <a:t>I heard the unkind name being used but ignored 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7A8E94-556E-8E84-6709-576BF896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4" name="Picture 3" descr="Icon of a blue person with a question mark">
            <a:extLst>
              <a:ext uri="{FF2B5EF4-FFF2-40B4-BE49-F238E27FC236}">
                <a16:creationId xmlns:a16="http://schemas.microsoft.com/office/drawing/2014/main" id="{C05F29DC-1A06-0F7B-D8D5-F13611AFF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736" y="2100682"/>
            <a:ext cx="2207832" cy="3235501"/>
          </a:xfrm>
          <a:prstGeom prst="rect">
            <a:avLst/>
          </a:prstGeom>
        </p:spPr>
      </p:pic>
      <p:sp>
        <p:nvSpPr>
          <p:cNvPr id="5" name="Title 14">
            <a:extLst>
              <a:ext uri="{FF2B5EF4-FFF2-40B4-BE49-F238E27FC236}">
                <a16:creationId xmlns:a16="http://schemas.microsoft.com/office/drawing/2014/main" id="{4BC840E8-4535-0319-3AFB-09F35A722D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94079" y="472224"/>
            <a:ext cx="10516163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2: Which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Segoe UI" panose="020B0502040204020203" pitchFamily="34" charset="0"/>
              </a:rPr>
              <a:t>role am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I? 5</a:t>
            </a:r>
          </a:p>
        </p:txBody>
      </p:sp>
    </p:spTree>
    <p:extLst>
      <p:ext uri="{BB962C8B-B14F-4D97-AF65-F5344CB8AC3E}">
        <p14:creationId xmlns:p14="http://schemas.microsoft.com/office/powerpoint/2010/main" val="3164934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16ae49f3-829e-48a4-b770-42088e17cf9e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25bce31e-210f-4595-b6f1-ad167b62b966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277868D-E5FD-4EBA-BB83-1258BB1C69FC}">
  <ds:schemaRefs>
    <ds:schemaRef ds:uri="16ae49f3-829e-48a4-b770-42088e17cf9e"/>
    <ds:schemaRef ds:uri="25bce31e-210f-4595-b6f1-ad167b62b9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493</Words>
  <Application>Microsoft Office PowerPoint</Application>
  <PresentationFormat>Widescreen</PresentationFormat>
  <Paragraphs>63</Paragraphs>
  <Slides>15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1_Office Theme</vt:lpstr>
      <vt:lpstr>2_Office Theme</vt:lpstr>
      <vt:lpstr>Primary classroom activities pack  Anti-Bullying Week 2025</vt:lpstr>
      <vt:lpstr>Activity 1: What is bullying?</vt:lpstr>
      <vt:lpstr>Part 2: What does bullying feel like?</vt:lpstr>
      <vt:lpstr>Activity 2: Roles involved in bullying</vt:lpstr>
      <vt:lpstr>Activity 2: Which role am I? 1</vt:lpstr>
      <vt:lpstr>Activity 2: Which role am I? 2</vt:lpstr>
      <vt:lpstr>Activity 2: Which role am I? 3</vt:lpstr>
      <vt:lpstr>Activity 2: Which role am I? 4</vt:lpstr>
      <vt:lpstr>Activity 2: Which role am I? 5</vt:lpstr>
      <vt:lpstr>Activity 2: Which role am I? 6</vt:lpstr>
      <vt:lpstr>Activity 3: Power for Good poem</vt:lpstr>
      <vt:lpstr>Activity 3: Why do people stay silent?</vt:lpstr>
      <vt:lpstr>Power for Good Tips</vt:lpstr>
      <vt:lpstr>Power for Good Tips 2</vt:lpstr>
      <vt:lpstr>Anti-Bullying Week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2</cp:revision>
  <dcterms:created xsi:type="dcterms:W3CDTF">2024-08-12T13:06:58Z</dcterms:created>
  <dcterms:modified xsi:type="dcterms:W3CDTF">2025-10-28T16:54:54Z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