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72" r:id="rId6"/>
  </p:sldMasterIdLst>
  <p:notesMasterIdLst>
    <p:notesMasterId r:id="rId16"/>
  </p:notesMasterIdLst>
  <p:sldIdLst>
    <p:sldId id="361" r:id="rId7"/>
    <p:sldId id="319" r:id="rId8"/>
    <p:sldId id="348" r:id="rId9"/>
    <p:sldId id="340" r:id="rId10"/>
    <p:sldId id="349" r:id="rId11"/>
    <p:sldId id="339" r:id="rId12"/>
    <p:sldId id="335" r:id="rId13"/>
    <p:sldId id="318" r:id="rId14"/>
    <p:sldId id="33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86ED708-973C-0342-3504-C3FCABE63626}" name="Luke Evason-Browning" initials="LE" userId="S::LEvason-Browning@ncb.org.uk::3595951c-6db8-40c2-9ef3-7844efe92eaa" providerId="AD"/>
  <p188:author id="{9E3C1D73-78F0-8DCD-BF71-61164EE955BA}" name="Martha Evans" initials="ME" userId="S::mevans@ncb.org.uk::3c1badc2-301d-4c55-ab15-e0004543ecf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8DFF"/>
    <a:srgbClr val="FFBF00"/>
    <a:srgbClr val="1B1464"/>
    <a:srgbClr val="8757E5"/>
    <a:srgbClr val="448DFF"/>
    <a:srgbClr val="1B1862"/>
    <a:srgbClr val="1B12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7A06B7-C7DE-49BD-AE47-EADF539D2441}" v="4" dt="2025-10-24T08:40:52.1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86" autoAdjust="0"/>
    <p:restoredTop sz="93457" autoAdjust="0"/>
  </p:normalViewPr>
  <p:slideViewPr>
    <p:cSldViewPr snapToGrid="0">
      <p:cViewPr varScale="1">
        <p:scale>
          <a:sx n="57" d="100"/>
          <a:sy n="57" d="100"/>
        </p:scale>
        <p:origin x="892" y="32"/>
      </p:cViewPr>
      <p:guideLst/>
    </p:cSldViewPr>
  </p:slideViewPr>
  <p:notesTextViewPr>
    <p:cViewPr>
      <p:scale>
        <a:sx n="3" d="2"/>
        <a:sy n="3" d="2"/>
      </p:scale>
      <p:origin x="0" y="-16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microsoft.com/office/2018/10/relationships/authors" Target="authors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ry Mayer" userId="b6f71374-24ee-45b9-8fd2-9b70b697c2b0" providerId="ADAL" clId="{54D045DF-0897-4A1C-81EC-54B3E5B27CFB}"/>
    <pc:docChg chg="undo custSel modSld">
      <pc:chgData name="Miry Mayer" userId="b6f71374-24ee-45b9-8fd2-9b70b697c2b0" providerId="ADAL" clId="{54D045DF-0897-4A1C-81EC-54B3E5B27CFB}" dt="2025-10-24T08:41:26.396" v="45" actId="1076"/>
      <pc:docMkLst>
        <pc:docMk/>
      </pc:docMkLst>
      <pc:sldChg chg="delSp modSp mod">
        <pc:chgData name="Miry Mayer" userId="b6f71374-24ee-45b9-8fd2-9b70b697c2b0" providerId="ADAL" clId="{54D045DF-0897-4A1C-81EC-54B3E5B27CFB}" dt="2025-10-09T13:54:48.680" v="31" actId="13244"/>
        <pc:sldMkLst>
          <pc:docMk/>
          <pc:sldMk cId="3747830320" sldId="318"/>
        </pc:sldMkLst>
        <pc:spChg chg="mod ord">
          <ac:chgData name="Miry Mayer" userId="b6f71374-24ee-45b9-8fd2-9b70b697c2b0" providerId="ADAL" clId="{54D045DF-0897-4A1C-81EC-54B3E5B27CFB}" dt="2025-10-09T13:54:48.680" v="31" actId="13244"/>
          <ac:spMkLst>
            <pc:docMk/>
            <pc:sldMk cId="3747830320" sldId="318"/>
            <ac:spMk id="16" creationId="{7A64D69D-D096-6B3B-16D6-49D3BF65B68C}"/>
          </ac:spMkLst>
        </pc:spChg>
        <pc:spChg chg="ord">
          <ac:chgData name="Miry Mayer" userId="b6f71374-24ee-45b9-8fd2-9b70b697c2b0" providerId="ADAL" clId="{54D045DF-0897-4A1C-81EC-54B3E5B27CFB}" dt="2025-10-09T13:54:19.157" v="20" actId="13244"/>
          <ac:spMkLst>
            <pc:docMk/>
            <pc:sldMk cId="3747830320" sldId="318"/>
            <ac:spMk id="24" creationId="{6FCD81E4-38B7-1574-D109-09D040852220}"/>
          </ac:spMkLst>
        </pc:spChg>
        <pc:spChg chg="ord">
          <ac:chgData name="Miry Mayer" userId="b6f71374-24ee-45b9-8fd2-9b70b697c2b0" providerId="ADAL" clId="{54D045DF-0897-4A1C-81EC-54B3E5B27CFB}" dt="2025-10-09T13:54:26.108" v="23" actId="13244"/>
          <ac:spMkLst>
            <pc:docMk/>
            <pc:sldMk cId="3747830320" sldId="318"/>
            <ac:spMk id="25" creationId="{F21D2071-7472-A14D-E29F-E6FCEE79565F}"/>
          </ac:spMkLst>
        </pc:spChg>
      </pc:sldChg>
      <pc:sldChg chg="addSp delSp modSp mod">
        <pc:chgData name="Miry Mayer" userId="b6f71374-24ee-45b9-8fd2-9b70b697c2b0" providerId="ADAL" clId="{54D045DF-0897-4A1C-81EC-54B3E5B27CFB}" dt="2025-10-09T13:52:11.031" v="2" actId="33553"/>
        <pc:sldMkLst>
          <pc:docMk/>
          <pc:sldMk cId="4269538935" sldId="319"/>
        </pc:sldMkLst>
        <pc:spChg chg="mod">
          <ac:chgData name="Miry Mayer" userId="b6f71374-24ee-45b9-8fd2-9b70b697c2b0" providerId="ADAL" clId="{54D045DF-0897-4A1C-81EC-54B3E5B27CFB}" dt="2025-10-09T13:52:11.031" v="2" actId="33553"/>
          <ac:spMkLst>
            <pc:docMk/>
            <pc:sldMk cId="4269538935" sldId="319"/>
            <ac:spMk id="16" creationId="{C0B87CBF-BEF1-1425-8E51-99A799A68776}"/>
          </ac:spMkLst>
        </pc:spChg>
      </pc:sldChg>
      <pc:sldChg chg="modSp mod">
        <pc:chgData name="Miry Mayer" userId="b6f71374-24ee-45b9-8fd2-9b70b697c2b0" providerId="ADAL" clId="{54D045DF-0897-4A1C-81EC-54B3E5B27CFB}" dt="2025-10-24T08:41:26.396" v="45" actId="1076"/>
        <pc:sldMkLst>
          <pc:docMk/>
          <pc:sldMk cId="1872193693" sldId="335"/>
        </pc:sldMkLst>
        <pc:spChg chg="mod">
          <ac:chgData name="Miry Mayer" userId="b6f71374-24ee-45b9-8fd2-9b70b697c2b0" providerId="ADAL" clId="{54D045DF-0897-4A1C-81EC-54B3E5B27CFB}" dt="2025-10-24T08:41:26.396" v="45" actId="1076"/>
          <ac:spMkLst>
            <pc:docMk/>
            <pc:sldMk cId="1872193693" sldId="335"/>
            <ac:spMk id="5" creationId="{FE836CCE-CD16-6FF4-B45A-9B3215486204}"/>
          </ac:spMkLst>
        </pc:spChg>
        <pc:picChg chg="mod">
          <ac:chgData name="Miry Mayer" userId="b6f71374-24ee-45b9-8fd2-9b70b697c2b0" providerId="ADAL" clId="{54D045DF-0897-4A1C-81EC-54B3E5B27CFB}" dt="2025-10-24T08:41:15.893" v="43" actId="1076"/>
          <ac:picMkLst>
            <pc:docMk/>
            <pc:sldMk cId="1872193693" sldId="335"/>
            <ac:picMk id="11" creationId="{1B50D20A-32B0-6262-E280-8A1A0A091DE6}"/>
          </ac:picMkLst>
        </pc:picChg>
      </pc:sldChg>
      <pc:sldChg chg="modSp mod">
        <pc:chgData name="Miry Mayer" userId="b6f71374-24ee-45b9-8fd2-9b70b697c2b0" providerId="ADAL" clId="{54D045DF-0897-4A1C-81EC-54B3E5B27CFB}" dt="2025-10-09T13:52:53.379" v="10" actId="33553"/>
        <pc:sldMkLst>
          <pc:docMk/>
          <pc:sldMk cId="2756142388" sldId="339"/>
        </pc:sldMkLst>
        <pc:spChg chg="mod">
          <ac:chgData name="Miry Mayer" userId="b6f71374-24ee-45b9-8fd2-9b70b697c2b0" providerId="ADAL" clId="{54D045DF-0897-4A1C-81EC-54B3E5B27CFB}" dt="2025-10-09T13:52:53.379" v="10" actId="33553"/>
          <ac:spMkLst>
            <pc:docMk/>
            <pc:sldMk cId="2756142388" sldId="339"/>
            <ac:spMk id="3" creationId="{43A22345-D8B9-2377-8F33-1C481142C4F9}"/>
          </ac:spMkLst>
        </pc:spChg>
      </pc:sldChg>
      <pc:sldChg chg="addSp delSp modSp mod">
        <pc:chgData name="Miry Mayer" userId="b6f71374-24ee-45b9-8fd2-9b70b697c2b0" providerId="ADAL" clId="{54D045DF-0897-4A1C-81EC-54B3E5B27CFB}" dt="2025-10-09T13:52:43.162" v="8" actId="33553"/>
        <pc:sldMkLst>
          <pc:docMk/>
          <pc:sldMk cId="2089276634" sldId="340"/>
        </pc:sldMkLst>
        <pc:spChg chg="mod">
          <ac:chgData name="Miry Mayer" userId="b6f71374-24ee-45b9-8fd2-9b70b697c2b0" providerId="ADAL" clId="{54D045DF-0897-4A1C-81EC-54B3E5B27CFB}" dt="2025-10-09T13:52:43.162" v="8" actId="33553"/>
          <ac:spMkLst>
            <pc:docMk/>
            <pc:sldMk cId="2089276634" sldId="340"/>
            <ac:spMk id="16" creationId="{603F05D1-FE1E-1669-881E-21D6EAE1D06B}"/>
          </ac:spMkLst>
        </pc:spChg>
      </pc:sldChg>
      <pc:sldChg chg="modSp mod">
        <pc:chgData name="Miry Mayer" userId="b6f71374-24ee-45b9-8fd2-9b70b697c2b0" providerId="ADAL" clId="{54D045DF-0897-4A1C-81EC-54B3E5B27CFB}" dt="2025-10-09T13:52:13.138" v="3" actId="33553"/>
        <pc:sldMkLst>
          <pc:docMk/>
          <pc:sldMk cId="807792772" sldId="348"/>
        </pc:sldMkLst>
        <pc:spChg chg="mod">
          <ac:chgData name="Miry Mayer" userId="b6f71374-24ee-45b9-8fd2-9b70b697c2b0" providerId="ADAL" clId="{54D045DF-0897-4A1C-81EC-54B3E5B27CFB}" dt="2025-10-09T13:52:13.138" v="3" actId="33553"/>
          <ac:spMkLst>
            <pc:docMk/>
            <pc:sldMk cId="807792772" sldId="348"/>
            <ac:spMk id="4" creationId="{572DD4EB-D6FD-A661-63EA-B8B0B600E9D5}"/>
          </ac:spMkLst>
        </pc:spChg>
      </pc:sldChg>
      <pc:sldChg chg="modSp mod">
        <pc:chgData name="Miry Mayer" userId="b6f71374-24ee-45b9-8fd2-9b70b697c2b0" providerId="ADAL" clId="{54D045DF-0897-4A1C-81EC-54B3E5B27CFB}" dt="2025-10-09T13:52:50.839" v="9" actId="33553"/>
        <pc:sldMkLst>
          <pc:docMk/>
          <pc:sldMk cId="1188997544" sldId="349"/>
        </pc:sldMkLst>
        <pc:spChg chg="mod">
          <ac:chgData name="Miry Mayer" userId="b6f71374-24ee-45b9-8fd2-9b70b697c2b0" providerId="ADAL" clId="{54D045DF-0897-4A1C-81EC-54B3E5B27CFB}" dt="2025-10-09T13:52:50.839" v="9" actId="33553"/>
          <ac:spMkLst>
            <pc:docMk/>
            <pc:sldMk cId="1188997544" sldId="349"/>
            <ac:spMk id="16" creationId="{D64D0013-B26F-8621-5B8B-7826BEE74F34}"/>
          </ac:spMkLst>
        </pc:spChg>
      </pc:sldChg>
    </pc:docChg>
  </pc:docChgLst>
  <pc:docChgLst>
    <pc:chgData name="Jess Alborough" userId="6b1eb61e-fde2-4fe9-a830-968f801bda68" providerId="ADAL" clId="{E7F9BD0F-C8DD-4769-92A1-878D59BA217E}"/>
    <pc:docChg chg="undo custSel addSld delSld modSld sldOrd">
      <pc:chgData name="Jess Alborough" userId="6b1eb61e-fde2-4fe9-a830-968f801bda68" providerId="ADAL" clId="{E7F9BD0F-C8DD-4769-92A1-878D59BA217E}" dt="2025-10-21T18:01:18.447" v="383"/>
      <pc:docMkLst>
        <pc:docMk/>
      </pc:docMkLst>
      <pc:sldChg chg="modSp mod">
        <pc:chgData name="Jess Alborough" userId="6b1eb61e-fde2-4fe9-a830-968f801bda68" providerId="ADAL" clId="{E7F9BD0F-C8DD-4769-92A1-878D59BA217E}" dt="2025-10-21T16:17:32.155" v="309" actId="20577"/>
        <pc:sldMkLst>
          <pc:docMk/>
          <pc:sldMk cId="3747830320" sldId="318"/>
        </pc:sldMkLst>
        <pc:spChg chg="mod">
          <ac:chgData name="Jess Alborough" userId="6b1eb61e-fde2-4fe9-a830-968f801bda68" providerId="ADAL" clId="{E7F9BD0F-C8DD-4769-92A1-878D59BA217E}" dt="2025-09-22T12:49:01.654" v="225" actId="962"/>
          <ac:spMkLst>
            <pc:docMk/>
            <pc:sldMk cId="3747830320" sldId="318"/>
            <ac:spMk id="2" creationId="{73C847B5-A540-63B0-64AF-818693A11720}"/>
          </ac:spMkLst>
        </pc:spChg>
        <pc:spChg chg="mod">
          <ac:chgData name="Jess Alborough" userId="6b1eb61e-fde2-4fe9-a830-968f801bda68" providerId="ADAL" clId="{E7F9BD0F-C8DD-4769-92A1-878D59BA217E}" dt="2025-09-22T12:49:01.126" v="224" actId="962"/>
          <ac:spMkLst>
            <pc:docMk/>
            <pc:sldMk cId="3747830320" sldId="318"/>
            <ac:spMk id="3" creationId="{0E2BF2B9-6762-E578-9104-09889BAE7DB1}"/>
          </ac:spMkLst>
        </pc:spChg>
        <pc:spChg chg="mod">
          <ac:chgData name="Jess Alborough" userId="6b1eb61e-fde2-4fe9-a830-968f801bda68" providerId="ADAL" clId="{E7F9BD0F-C8DD-4769-92A1-878D59BA217E}" dt="2025-09-22T12:49:05.864" v="226" actId="962"/>
          <ac:spMkLst>
            <pc:docMk/>
            <pc:sldMk cId="3747830320" sldId="318"/>
            <ac:spMk id="10" creationId="{72950082-706C-058E-0899-7352DA455392}"/>
          </ac:spMkLst>
        </pc:spChg>
        <pc:spChg chg="mod">
          <ac:chgData name="Jess Alborough" userId="6b1eb61e-fde2-4fe9-a830-968f801bda68" providerId="ADAL" clId="{E7F9BD0F-C8DD-4769-92A1-878D59BA217E}" dt="2025-09-22T12:49:11.134" v="229" actId="962"/>
          <ac:spMkLst>
            <pc:docMk/>
            <pc:sldMk cId="3747830320" sldId="318"/>
            <ac:spMk id="13" creationId="{70595A09-57AA-15B7-FCF6-8473C3C13468}"/>
          </ac:spMkLst>
        </pc:spChg>
        <pc:spChg chg="mod">
          <ac:chgData name="Jess Alborough" userId="6b1eb61e-fde2-4fe9-a830-968f801bda68" providerId="ADAL" clId="{E7F9BD0F-C8DD-4769-92A1-878D59BA217E}" dt="2025-09-22T12:49:17.205" v="233" actId="962"/>
          <ac:spMkLst>
            <pc:docMk/>
            <pc:sldMk cId="3747830320" sldId="318"/>
            <ac:spMk id="15" creationId="{C0A88F5B-3042-1388-C6F6-6D5A0F3F8C41}"/>
          </ac:spMkLst>
        </pc:spChg>
        <pc:spChg chg="mod">
          <ac:chgData name="Jess Alborough" userId="6b1eb61e-fde2-4fe9-a830-968f801bda68" providerId="ADAL" clId="{E7F9BD0F-C8DD-4769-92A1-878D59BA217E}" dt="2025-10-21T16:17:32.155" v="309" actId="20577"/>
          <ac:spMkLst>
            <pc:docMk/>
            <pc:sldMk cId="3747830320" sldId="318"/>
            <ac:spMk id="16" creationId="{7A64D69D-D096-6B3B-16D6-49D3BF65B68C}"/>
          </ac:spMkLst>
        </pc:spChg>
        <pc:spChg chg="mod">
          <ac:chgData name="Jess Alborough" userId="6b1eb61e-fde2-4fe9-a830-968f801bda68" providerId="ADAL" clId="{E7F9BD0F-C8DD-4769-92A1-878D59BA217E}" dt="2025-09-22T12:49:09.099" v="228" actId="962"/>
          <ac:spMkLst>
            <pc:docMk/>
            <pc:sldMk cId="3747830320" sldId="318"/>
            <ac:spMk id="17" creationId="{66664F8E-199A-9900-118A-3CC0BDC00DAF}"/>
          </ac:spMkLst>
        </pc:spChg>
        <pc:spChg chg="mod">
          <ac:chgData name="Jess Alborough" userId="6b1eb61e-fde2-4fe9-a830-968f801bda68" providerId="ADAL" clId="{E7F9BD0F-C8DD-4769-92A1-878D59BA217E}" dt="2025-09-22T12:49:17.728" v="234" actId="962"/>
          <ac:spMkLst>
            <pc:docMk/>
            <pc:sldMk cId="3747830320" sldId="318"/>
            <ac:spMk id="19" creationId="{D033E010-CC8C-2687-39AE-294A5CD373B5}"/>
          </ac:spMkLst>
        </pc:spChg>
        <pc:spChg chg="mod">
          <ac:chgData name="Jess Alborough" userId="6b1eb61e-fde2-4fe9-a830-968f801bda68" providerId="ADAL" clId="{E7F9BD0F-C8DD-4769-92A1-878D59BA217E}" dt="2025-09-22T12:49:19.632" v="236" actId="962"/>
          <ac:spMkLst>
            <pc:docMk/>
            <pc:sldMk cId="3747830320" sldId="318"/>
            <ac:spMk id="21" creationId="{9FC16C01-8448-54EF-2004-5AF1437076A6}"/>
          </ac:spMkLst>
        </pc:spChg>
        <pc:spChg chg="mod">
          <ac:chgData name="Jess Alborough" userId="6b1eb61e-fde2-4fe9-a830-968f801bda68" providerId="ADAL" clId="{E7F9BD0F-C8DD-4769-92A1-878D59BA217E}" dt="2025-09-22T12:49:21.307" v="237" actId="962"/>
          <ac:spMkLst>
            <pc:docMk/>
            <pc:sldMk cId="3747830320" sldId="318"/>
            <ac:spMk id="22" creationId="{F1BDFEB6-B499-EFAF-D27C-8CEB39590FB6}"/>
          </ac:spMkLst>
        </pc:spChg>
        <pc:spChg chg="mod">
          <ac:chgData name="Jess Alborough" userId="6b1eb61e-fde2-4fe9-a830-968f801bda68" providerId="ADAL" clId="{E7F9BD0F-C8DD-4769-92A1-878D59BA217E}" dt="2025-09-22T12:49:12.909" v="230" actId="962"/>
          <ac:spMkLst>
            <pc:docMk/>
            <pc:sldMk cId="3747830320" sldId="318"/>
            <ac:spMk id="30" creationId="{C74ACC23-68DB-A118-F920-C41037323060}"/>
          </ac:spMkLst>
        </pc:spChg>
        <pc:picChg chg="mod">
          <ac:chgData name="Jess Alborough" userId="6b1eb61e-fde2-4fe9-a830-968f801bda68" providerId="ADAL" clId="{E7F9BD0F-C8DD-4769-92A1-878D59BA217E}" dt="2025-09-22T12:48:59.564" v="223" actId="962"/>
          <ac:picMkLst>
            <pc:docMk/>
            <pc:sldMk cId="3747830320" sldId="318"/>
            <ac:picMk id="5" creationId="{D955C0AE-0371-3908-3EAC-224EE5857128}"/>
          </ac:picMkLst>
        </pc:picChg>
        <pc:picChg chg="mod">
          <ac:chgData name="Jess Alborough" userId="6b1eb61e-fde2-4fe9-a830-968f801bda68" providerId="ADAL" clId="{E7F9BD0F-C8DD-4769-92A1-878D59BA217E}" dt="2025-10-21T16:17:28.892" v="307" actId="1076"/>
          <ac:picMkLst>
            <pc:docMk/>
            <pc:sldMk cId="3747830320" sldId="318"/>
            <ac:picMk id="8" creationId="{F2491CA7-292E-5C3F-5E1A-F639DECD265F}"/>
          </ac:picMkLst>
        </pc:picChg>
        <pc:picChg chg="mod">
          <ac:chgData name="Jess Alborough" userId="6b1eb61e-fde2-4fe9-a830-968f801bda68" providerId="ADAL" clId="{E7F9BD0F-C8DD-4769-92A1-878D59BA217E}" dt="2025-09-22T12:49:07.851" v="227" actId="962"/>
          <ac:picMkLst>
            <pc:docMk/>
            <pc:sldMk cId="3747830320" sldId="318"/>
            <ac:picMk id="14" creationId="{3332CE3E-4E24-E587-7F51-F5D8EF9FE935}"/>
          </ac:picMkLst>
        </pc:picChg>
        <pc:picChg chg="mod">
          <ac:chgData name="Jess Alborough" userId="6b1eb61e-fde2-4fe9-a830-968f801bda68" providerId="ADAL" clId="{E7F9BD0F-C8DD-4769-92A1-878D59BA217E}" dt="2025-09-22T12:49:18.852" v="235" actId="962"/>
          <ac:picMkLst>
            <pc:docMk/>
            <pc:sldMk cId="3747830320" sldId="318"/>
            <ac:picMk id="20" creationId="{97195461-3070-0A4B-BC28-F384B28BA9F8}"/>
          </ac:picMkLst>
        </pc:picChg>
        <pc:picChg chg="mod">
          <ac:chgData name="Jess Alborough" userId="6b1eb61e-fde2-4fe9-a830-968f801bda68" providerId="ADAL" clId="{E7F9BD0F-C8DD-4769-92A1-878D59BA217E}" dt="2025-09-22T12:49:21.775" v="238" actId="962"/>
          <ac:picMkLst>
            <pc:docMk/>
            <pc:sldMk cId="3747830320" sldId="318"/>
            <ac:picMk id="23" creationId="{F9465566-9873-4E7F-7535-843406F8DDDA}"/>
          </ac:picMkLst>
        </pc:picChg>
        <pc:picChg chg="mod">
          <ac:chgData name="Jess Alborough" userId="6b1eb61e-fde2-4fe9-a830-968f801bda68" providerId="ADAL" clId="{E7F9BD0F-C8DD-4769-92A1-878D59BA217E}" dt="2025-09-22T12:49:15.964" v="231" actId="962"/>
          <ac:picMkLst>
            <pc:docMk/>
            <pc:sldMk cId="3747830320" sldId="318"/>
            <ac:picMk id="41" creationId="{DB41050F-46F0-FEF3-1EBE-894C337E9754}"/>
          </ac:picMkLst>
        </pc:picChg>
      </pc:sldChg>
      <pc:sldChg chg="modSp mod ord">
        <pc:chgData name="Jess Alborough" userId="6b1eb61e-fde2-4fe9-a830-968f801bda68" providerId="ADAL" clId="{E7F9BD0F-C8DD-4769-92A1-878D59BA217E}" dt="2025-10-21T16:18:14.173" v="345" actId="20577"/>
        <pc:sldMkLst>
          <pc:docMk/>
          <pc:sldMk cId="4269538935" sldId="319"/>
        </pc:sldMkLst>
        <pc:spChg chg="mod">
          <ac:chgData name="Jess Alborough" userId="6b1eb61e-fde2-4fe9-a830-968f801bda68" providerId="ADAL" clId="{E7F9BD0F-C8DD-4769-92A1-878D59BA217E}" dt="2025-09-22T12:21:35.392" v="134" actId="962"/>
          <ac:spMkLst>
            <pc:docMk/>
            <pc:sldMk cId="4269538935" sldId="319"/>
            <ac:spMk id="2" creationId="{047FCB83-5582-5A06-8805-9AFCA14560B7}"/>
          </ac:spMkLst>
        </pc:spChg>
        <pc:spChg chg="mod">
          <ac:chgData name="Jess Alborough" userId="6b1eb61e-fde2-4fe9-a830-968f801bda68" providerId="ADAL" clId="{E7F9BD0F-C8DD-4769-92A1-878D59BA217E}" dt="2025-09-22T12:21:35.845" v="135" actId="962"/>
          <ac:spMkLst>
            <pc:docMk/>
            <pc:sldMk cId="4269538935" sldId="319"/>
            <ac:spMk id="13" creationId="{08E5DBF0-12C2-CE28-0CF4-555B02174AAA}"/>
          </ac:spMkLst>
        </pc:spChg>
        <pc:spChg chg="mod">
          <ac:chgData name="Jess Alborough" userId="6b1eb61e-fde2-4fe9-a830-968f801bda68" providerId="ADAL" clId="{E7F9BD0F-C8DD-4769-92A1-878D59BA217E}" dt="2025-10-21T16:18:14.173" v="345" actId="20577"/>
          <ac:spMkLst>
            <pc:docMk/>
            <pc:sldMk cId="4269538935" sldId="319"/>
            <ac:spMk id="16" creationId="{C0B87CBF-BEF1-1425-8E51-99A799A68776}"/>
          </ac:spMkLst>
        </pc:spChg>
        <pc:picChg chg="mod">
          <ac:chgData name="Jess Alborough" userId="6b1eb61e-fde2-4fe9-a830-968f801bda68" providerId="ADAL" clId="{E7F9BD0F-C8DD-4769-92A1-878D59BA217E}" dt="2025-09-22T12:21:39.301" v="136" actId="962"/>
          <ac:picMkLst>
            <pc:docMk/>
            <pc:sldMk cId="4269538935" sldId="319"/>
            <ac:picMk id="3" creationId="{DF557C7D-B08B-4D43-267D-347F2D33FEFE}"/>
          </ac:picMkLst>
        </pc:picChg>
        <pc:picChg chg="mod">
          <ac:chgData name="Jess Alborough" userId="6b1eb61e-fde2-4fe9-a830-968f801bda68" providerId="ADAL" clId="{E7F9BD0F-C8DD-4769-92A1-878D59BA217E}" dt="2025-09-22T12:21:59.182" v="139" actId="962"/>
          <ac:picMkLst>
            <pc:docMk/>
            <pc:sldMk cId="4269538935" sldId="319"/>
            <ac:picMk id="7" creationId="{E211D0EE-E753-1708-D2C9-29D5B23A9F30}"/>
          </ac:picMkLst>
        </pc:picChg>
        <pc:picChg chg="mod">
          <ac:chgData name="Jess Alborough" userId="6b1eb61e-fde2-4fe9-a830-968f801bda68" providerId="ADAL" clId="{E7F9BD0F-C8DD-4769-92A1-878D59BA217E}" dt="2025-10-21T16:17:04.025" v="294" actId="1076"/>
          <ac:picMkLst>
            <pc:docMk/>
            <pc:sldMk cId="4269538935" sldId="319"/>
            <ac:picMk id="8" creationId="{F865C926-04AE-6E83-DC45-BC73EE491497}"/>
          </ac:picMkLst>
        </pc:picChg>
      </pc:sldChg>
      <pc:sldChg chg="del">
        <pc:chgData name="Jess Alborough" userId="6b1eb61e-fde2-4fe9-a830-968f801bda68" providerId="ADAL" clId="{E7F9BD0F-C8DD-4769-92A1-878D59BA217E}" dt="2025-09-22T12:24:48.089" v="183" actId="47"/>
        <pc:sldMkLst>
          <pc:docMk/>
          <pc:sldMk cId="1962709705" sldId="321"/>
        </pc:sldMkLst>
      </pc:sldChg>
      <pc:sldChg chg="delSp modSp add mod">
        <pc:chgData name="Jess Alborough" userId="6b1eb61e-fde2-4fe9-a830-968f801bda68" providerId="ADAL" clId="{E7F9BD0F-C8DD-4769-92A1-878D59BA217E}" dt="2025-10-21T16:17:58.030" v="332" actId="478"/>
        <pc:sldMkLst>
          <pc:docMk/>
          <pc:sldMk cId="441235145" sldId="331"/>
        </pc:sldMkLst>
        <pc:spChg chg="mod">
          <ac:chgData name="Jess Alborough" userId="6b1eb61e-fde2-4fe9-a830-968f801bda68" providerId="ADAL" clId="{E7F9BD0F-C8DD-4769-92A1-878D59BA217E}" dt="2025-10-21T16:17:52.240" v="326" actId="20577"/>
          <ac:spMkLst>
            <pc:docMk/>
            <pc:sldMk cId="441235145" sldId="331"/>
            <ac:spMk id="9" creationId="{C7ACA811-E005-4970-0C08-6CE59EAE54E6}"/>
          </ac:spMkLst>
        </pc:spChg>
        <pc:spChg chg="mod">
          <ac:chgData name="Jess Alborough" userId="6b1eb61e-fde2-4fe9-a830-968f801bda68" providerId="ADAL" clId="{E7F9BD0F-C8DD-4769-92A1-878D59BA217E}" dt="2025-10-13T15:59:25.491" v="277" actId="20577"/>
          <ac:spMkLst>
            <pc:docMk/>
            <pc:sldMk cId="441235145" sldId="331"/>
            <ac:spMk id="21" creationId="{7EA8296A-42E3-E21B-19CA-9525EB3C3E2C}"/>
          </ac:spMkLst>
        </pc:spChg>
        <pc:spChg chg="mod">
          <ac:chgData name="Jess Alborough" userId="6b1eb61e-fde2-4fe9-a830-968f801bda68" providerId="ADAL" clId="{E7F9BD0F-C8DD-4769-92A1-878D59BA217E}" dt="2025-10-21T16:17:55.668" v="330" actId="1076"/>
          <ac:spMkLst>
            <pc:docMk/>
            <pc:sldMk cId="441235145" sldId="331"/>
            <ac:spMk id="26" creationId="{CA644510-B6A5-3D99-F363-214F9B4CD8F1}"/>
          </ac:spMkLst>
        </pc:spChg>
        <pc:picChg chg="del">
          <ac:chgData name="Jess Alborough" userId="6b1eb61e-fde2-4fe9-a830-968f801bda68" providerId="ADAL" clId="{E7F9BD0F-C8DD-4769-92A1-878D59BA217E}" dt="2025-10-21T16:17:49.308" v="321" actId="478"/>
          <ac:picMkLst>
            <pc:docMk/>
            <pc:sldMk cId="441235145" sldId="331"/>
            <ac:picMk id="5" creationId="{28326CDD-FBC1-83AC-FFB4-57AA66F0A018}"/>
          </ac:picMkLst>
        </pc:picChg>
        <pc:picChg chg="del">
          <ac:chgData name="Jess Alborough" userId="6b1eb61e-fde2-4fe9-a830-968f801bda68" providerId="ADAL" clId="{E7F9BD0F-C8DD-4769-92A1-878D59BA217E}" dt="2025-10-21T16:17:50.202" v="322" actId="478"/>
          <ac:picMkLst>
            <pc:docMk/>
            <pc:sldMk cId="441235145" sldId="331"/>
            <ac:picMk id="8" creationId="{BEB4D9D4-99A4-D085-B3B6-FC7DE4A0A0C5}"/>
          </ac:picMkLst>
        </pc:picChg>
        <pc:picChg chg="mod">
          <ac:chgData name="Jess Alborough" userId="6b1eb61e-fde2-4fe9-a830-968f801bda68" providerId="ADAL" clId="{E7F9BD0F-C8DD-4769-92A1-878D59BA217E}" dt="2025-09-22T12:21:12.114" v="133" actId="962"/>
          <ac:picMkLst>
            <pc:docMk/>
            <pc:sldMk cId="441235145" sldId="331"/>
            <ac:picMk id="10" creationId="{6E1E74C4-7838-4ADD-7BC6-6B28CFF24C03}"/>
          </ac:picMkLst>
        </pc:picChg>
        <pc:picChg chg="del">
          <ac:chgData name="Jess Alborough" userId="6b1eb61e-fde2-4fe9-a830-968f801bda68" providerId="ADAL" clId="{E7F9BD0F-C8DD-4769-92A1-878D59BA217E}" dt="2025-10-21T16:17:58.030" v="332" actId="478"/>
          <ac:picMkLst>
            <pc:docMk/>
            <pc:sldMk cId="441235145" sldId="331"/>
            <ac:picMk id="12" creationId="{B7E02875-E568-E383-670F-C5B8E5F50EED}"/>
          </ac:picMkLst>
        </pc:picChg>
        <pc:picChg chg="del">
          <ac:chgData name="Jess Alborough" userId="6b1eb61e-fde2-4fe9-a830-968f801bda68" providerId="ADAL" clId="{E7F9BD0F-C8DD-4769-92A1-878D59BA217E}" dt="2025-10-21T16:17:57.375" v="331" actId="478"/>
          <ac:picMkLst>
            <pc:docMk/>
            <pc:sldMk cId="441235145" sldId="331"/>
            <ac:picMk id="13" creationId="{8020F7FD-758A-0E69-ED97-533859330E17}"/>
          </ac:picMkLst>
        </pc:picChg>
      </pc:sldChg>
      <pc:sldChg chg="modSp del mod">
        <pc:chgData name="Jess Alborough" userId="6b1eb61e-fde2-4fe9-a830-968f801bda68" providerId="ADAL" clId="{E7F9BD0F-C8DD-4769-92A1-878D59BA217E}" dt="2025-09-22T12:18:58.533" v="129" actId="47"/>
        <pc:sldMkLst>
          <pc:docMk/>
          <pc:sldMk cId="780520366" sldId="331"/>
        </pc:sldMkLst>
      </pc:sldChg>
      <pc:sldChg chg="del">
        <pc:chgData name="Jess Alborough" userId="6b1eb61e-fde2-4fe9-a830-968f801bda68" providerId="ADAL" clId="{E7F9BD0F-C8DD-4769-92A1-878D59BA217E}" dt="2025-09-22T12:16:36.271" v="108" actId="47"/>
        <pc:sldMkLst>
          <pc:docMk/>
          <pc:sldMk cId="3338255246" sldId="332"/>
        </pc:sldMkLst>
      </pc:sldChg>
      <pc:sldChg chg="delSp modSp del mod delAnim">
        <pc:chgData name="Jess Alborough" userId="6b1eb61e-fde2-4fe9-a830-968f801bda68" providerId="ADAL" clId="{E7F9BD0F-C8DD-4769-92A1-878D59BA217E}" dt="2025-09-15T10:32:22.409" v="104" actId="47"/>
        <pc:sldMkLst>
          <pc:docMk/>
          <pc:sldMk cId="807792772" sldId="333"/>
        </pc:sldMkLst>
      </pc:sldChg>
      <pc:sldChg chg="modSp mod">
        <pc:chgData name="Jess Alborough" userId="6b1eb61e-fde2-4fe9-a830-968f801bda68" providerId="ADAL" clId="{E7F9BD0F-C8DD-4769-92A1-878D59BA217E}" dt="2025-10-21T16:17:24.498" v="305" actId="20577"/>
        <pc:sldMkLst>
          <pc:docMk/>
          <pc:sldMk cId="1872193693" sldId="335"/>
        </pc:sldMkLst>
        <pc:spChg chg="mod">
          <ac:chgData name="Jess Alborough" userId="6b1eb61e-fde2-4fe9-a830-968f801bda68" providerId="ADAL" clId="{E7F9BD0F-C8DD-4769-92A1-878D59BA217E}" dt="2025-09-22T12:48:39.610" v="215" actId="962"/>
          <ac:spMkLst>
            <pc:docMk/>
            <pc:sldMk cId="1872193693" sldId="335"/>
            <ac:spMk id="2" creationId="{E1D6F117-EC9D-3D73-6231-68CCBA7BA448}"/>
          </ac:spMkLst>
        </pc:spChg>
        <pc:spChg chg="mod ord">
          <ac:chgData name="Jess Alborough" userId="6b1eb61e-fde2-4fe9-a830-968f801bda68" providerId="ADAL" clId="{E7F9BD0F-C8DD-4769-92A1-878D59BA217E}" dt="2025-10-21T16:17:24.498" v="305" actId="20577"/>
          <ac:spMkLst>
            <pc:docMk/>
            <pc:sldMk cId="1872193693" sldId="335"/>
            <ac:spMk id="5" creationId="{FE836CCE-CD16-6FF4-B45A-9B3215486204}"/>
          </ac:spMkLst>
        </pc:spChg>
        <pc:spChg chg="mod">
          <ac:chgData name="Jess Alborough" userId="6b1eb61e-fde2-4fe9-a830-968f801bda68" providerId="ADAL" clId="{E7F9BD0F-C8DD-4769-92A1-878D59BA217E}" dt="2025-09-22T12:48:40.453" v="217" actId="962"/>
          <ac:spMkLst>
            <pc:docMk/>
            <pc:sldMk cId="1872193693" sldId="335"/>
            <ac:spMk id="8" creationId="{E3902696-FDD4-F272-B8C6-810F92F76C9D}"/>
          </ac:spMkLst>
        </pc:spChg>
        <pc:spChg chg="mod">
          <ac:chgData name="Jess Alborough" userId="6b1eb61e-fde2-4fe9-a830-968f801bda68" providerId="ADAL" clId="{E7F9BD0F-C8DD-4769-92A1-878D59BA217E}" dt="2025-09-22T12:48:41.258" v="219" actId="962"/>
          <ac:spMkLst>
            <pc:docMk/>
            <pc:sldMk cId="1872193693" sldId="335"/>
            <ac:spMk id="13" creationId="{602BAECC-0E48-02A1-B556-56F1F4E9423A}"/>
          </ac:spMkLst>
        </pc:spChg>
        <pc:picChg chg="mod">
          <ac:chgData name="Jess Alborough" userId="6b1eb61e-fde2-4fe9-a830-968f801bda68" providerId="ADAL" clId="{E7F9BD0F-C8DD-4769-92A1-878D59BA217E}" dt="2025-09-22T12:48:56.057" v="222" actId="962"/>
          <ac:picMkLst>
            <pc:docMk/>
            <pc:sldMk cId="1872193693" sldId="335"/>
            <ac:picMk id="4" creationId="{1C60CFD3-CB62-E1E7-6468-05650A8D43CC}"/>
          </ac:picMkLst>
        </pc:picChg>
        <pc:picChg chg="mod">
          <ac:chgData name="Jess Alborough" userId="6b1eb61e-fde2-4fe9-a830-968f801bda68" providerId="ADAL" clId="{E7F9BD0F-C8DD-4769-92A1-878D59BA217E}" dt="2025-09-22T12:48:40.026" v="216" actId="962"/>
          <ac:picMkLst>
            <pc:docMk/>
            <pc:sldMk cId="1872193693" sldId="335"/>
            <ac:picMk id="11" creationId="{1B50D20A-32B0-6262-E280-8A1A0A091DE6}"/>
          </ac:picMkLst>
        </pc:picChg>
        <pc:picChg chg="mod">
          <ac:chgData name="Jess Alborough" userId="6b1eb61e-fde2-4fe9-a830-968f801bda68" providerId="ADAL" clId="{E7F9BD0F-C8DD-4769-92A1-878D59BA217E}" dt="2025-09-22T12:48:40.841" v="218" actId="962"/>
          <ac:picMkLst>
            <pc:docMk/>
            <pc:sldMk cId="1872193693" sldId="335"/>
            <ac:picMk id="12" creationId="{0191ACC3-A35E-DF29-0434-9BD859F258B6}"/>
          </ac:picMkLst>
        </pc:picChg>
        <pc:picChg chg="mod">
          <ac:chgData name="Jess Alborough" userId="6b1eb61e-fde2-4fe9-a830-968f801bda68" providerId="ADAL" clId="{E7F9BD0F-C8DD-4769-92A1-878D59BA217E}" dt="2025-10-21T16:17:16.662" v="300" actId="1076"/>
          <ac:picMkLst>
            <pc:docMk/>
            <pc:sldMk cId="1872193693" sldId="335"/>
            <ac:picMk id="14" creationId="{D947FFE3-EDF9-FA05-9F8A-EF24AFB68A75}"/>
          </ac:picMkLst>
        </pc:picChg>
        <pc:picChg chg="mod">
          <ac:chgData name="Jess Alborough" userId="6b1eb61e-fde2-4fe9-a830-968f801bda68" providerId="ADAL" clId="{E7F9BD0F-C8DD-4769-92A1-878D59BA217E}" dt="2025-09-22T12:48:39.204" v="214" actId="962"/>
          <ac:picMkLst>
            <pc:docMk/>
            <pc:sldMk cId="1872193693" sldId="335"/>
            <ac:picMk id="18" creationId="{E9D5E15A-4697-1E1B-ED0D-DDE3338055FC}"/>
          </ac:picMkLst>
        </pc:picChg>
      </pc:sldChg>
      <pc:sldChg chg="modSp mod ord">
        <pc:chgData name="Jess Alborough" userId="6b1eb61e-fde2-4fe9-a830-968f801bda68" providerId="ADAL" clId="{E7F9BD0F-C8DD-4769-92A1-878D59BA217E}" dt="2025-10-21T16:17:45.477" v="320" actId="20577"/>
        <pc:sldMkLst>
          <pc:docMk/>
          <pc:sldMk cId="2756142388" sldId="339"/>
        </pc:sldMkLst>
        <pc:spChg chg="mod">
          <ac:chgData name="Jess Alborough" userId="6b1eb61e-fde2-4fe9-a830-968f801bda68" providerId="ADAL" clId="{E7F9BD0F-C8DD-4769-92A1-878D59BA217E}" dt="2025-09-22T12:27:02.202" v="205" actId="962"/>
          <ac:spMkLst>
            <pc:docMk/>
            <pc:sldMk cId="2756142388" sldId="339"/>
            <ac:spMk id="2" creationId="{B27983D3-6908-E39E-3DEA-EA6463B72E0F}"/>
          </ac:spMkLst>
        </pc:spChg>
        <pc:spChg chg="mod">
          <ac:chgData name="Jess Alborough" userId="6b1eb61e-fde2-4fe9-a830-968f801bda68" providerId="ADAL" clId="{E7F9BD0F-C8DD-4769-92A1-878D59BA217E}" dt="2025-10-21T16:17:45.477" v="320" actId="20577"/>
          <ac:spMkLst>
            <pc:docMk/>
            <pc:sldMk cId="2756142388" sldId="339"/>
            <ac:spMk id="3" creationId="{43A22345-D8B9-2377-8F33-1C481142C4F9}"/>
          </ac:spMkLst>
        </pc:spChg>
        <pc:spChg chg="mod">
          <ac:chgData name="Jess Alborough" userId="6b1eb61e-fde2-4fe9-a830-968f801bda68" providerId="ADAL" clId="{E7F9BD0F-C8DD-4769-92A1-878D59BA217E}" dt="2025-09-22T12:48:28.764" v="207" actId="962"/>
          <ac:spMkLst>
            <pc:docMk/>
            <pc:sldMk cId="2756142388" sldId="339"/>
            <ac:spMk id="5" creationId="{753EBB71-6D2F-E0F6-3FC6-59BC2971A8C9}"/>
          </ac:spMkLst>
        </pc:spChg>
        <pc:spChg chg="mod">
          <ac:chgData name="Jess Alborough" userId="6b1eb61e-fde2-4fe9-a830-968f801bda68" providerId="ADAL" clId="{E7F9BD0F-C8DD-4769-92A1-878D59BA217E}" dt="2025-09-22T12:48:30.223" v="210" actId="962"/>
          <ac:spMkLst>
            <pc:docMk/>
            <pc:sldMk cId="2756142388" sldId="339"/>
            <ac:spMk id="15" creationId="{DEB6B1FE-B390-77A0-92FA-F1A9EB6F9F51}"/>
          </ac:spMkLst>
        </pc:spChg>
        <pc:spChg chg="mod">
          <ac:chgData name="Jess Alborough" userId="6b1eb61e-fde2-4fe9-a830-968f801bda68" providerId="ADAL" clId="{E7F9BD0F-C8DD-4769-92A1-878D59BA217E}" dt="2025-09-22T12:48:31.393" v="212" actId="962"/>
          <ac:spMkLst>
            <pc:docMk/>
            <pc:sldMk cId="2756142388" sldId="339"/>
            <ac:spMk id="17" creationId="{48319D5A-811E-FDA6-3101-9A076B0FD70F}"/>
          </ac:spMkLst>
        </pc:spChg>
        <pc:picChg chg="mod">
          <ac:chgData name="Jess Alborough" userId="6b1eb61e-fde2-4fe9-a830-968f801bda68" providerId="ADAL" clId="{E7F9BD0F-C8DD-4769-92A1-878D59BA217E}" dt="2025-09-22T12:48:28.302" v="206" actId="962"/>
          <ac:picMkLst>
            <pc:docMk/>
            <pc:sldMk cId="2756142388" sldId="339"/>
            <ac:picMk id="4" creationId="{1D3B826E-AB9B-A0D6-2805-65612B81247D}"/>
          </ac:picMkLst>
        </pc:picChg>
        <pc:picChg chg="mod">
          <ac:chgData name="Jess Alborough" userId="6b1eb61e-fde2-4fe9-a830-968f801bda68" providerId="ADAL" clId="{E7F9BD0F-C8DD-4769-92A1-878D59BA217E}" dt="2025-09-22T12:48:29.342" v="208" actId="962"/>
          <ac:picMkLst>
            <pc:docMk/>
            <pc:sldMk cId="2756142388" sldId="339"/>
            <ac:picMk id="6" creationId="{83B2A875-AF0F-089B-1011-5C04111D1765}"/>
          </ac:picMkLst>
        </pc:picChg>
        <pc:picChg chg="mod">
          <ac:chgData name="Jess Alborough" userId="6b1eb61e-fde2-4fe9-a830-968f801bda68" providerId="ADAL" clId="{E7F9BD0F-C8DD-4769-92A1-878D59BA217E}" dt="2025-09-22T12:48:36.741" v="213" actId="962"/>
          <ac:picMkLst>
            <pc:docMk/>
            <pc:sldMk cId="2756142388" sldId="339"/>
            <ac:picMk id="8" creationId="{68C547AA-817B-E95A-36AB-A4DC13BA39EC}"/>
          </ac:picMkLst>
        </pc:picChg>
        <pc:picChg chg="mod">
          <ac:chgData name="Jess Alborough" userId="6b1eb61e-fde2-4fe9-a830-968f801bda68" providerId="ADAL" clId="{E7F9BD0F-C8DD-4769-92A1-878D59BA217E}" dt="2025-10-21T16:17:14.317" v="299" actId="1076"/>
          <ac:picMkLst>
            <pc:docMk/>
            <pc:sldMk cId="2756142388" sldId="339"/>
            <ac:picMk id="14" creationId="{3BBD0FD8-7DA0-CA45-AA0C-E2C8B60BDFBA}"/>
          </ac:picMkLst>
        </pc:picChg>
        <pc:picChg chg="mod">
          <ac:chgData name="Jess Alborough" userId="6b1eb61e-fde2-4fe9-a830-968f801bda68" providerId="ADAL" clId="{E7F9BD0F-C8DD-4769-92A1-878D59BA217E}" dt="2025-09-22T12:48:30.890" v="211" actId="962"/>
          <ac:picMkLst>
            <pc:docMk/>
            <pc:sldMk cId="2756142388" sldId="339"/>
            <ac:picMk id="16" creationId="{7B714276-4C74-6E2C-F372-6993319EC3F3}"/>
          </ac:picMkLst>
        </pc:picChg>
      </pc:sldChg>
      <pc:sldChg chg="delSp modSp add mod ord modAnim">
        <pc:chgData name="Jess Alborough" userId="6b1eb61e-fde2-4fe9-a830-968f801bda68" providerId="ADAL" clId="{E7F9BD0F-C8DD-4769-92A1-878D59BA217E}" dt="2025-10-21T16:18:05.659" v="337" actId="20577"/>
        <pc:sldMkLst>
          <pc:docMk/>
          <pc:sldMk cId="2089276634" sldId="340"/>
        </pc:sldMkLst>
        <pc:spChg chg="mod">
          <ac:chgData name="Jess Alborough" userId="6b1eb61e-fde2-4fe9-a830-968f801bda68" providerId="ADAL" clId="{E7F9BD0F-C8DD-4769-92A1-878D59BA217E}" dt="2025-09-22T12:26:50.280" v="197" actId="962"/>
          <ac:spMkLst>
            <pc:docMk/>
            <pc:sldMk cId="2089276634" sldId="340"/>
            <ac:spMk id="2" creationId="{8E5DA350-3E9C-0E46-6F9E-8C778448B771}"/>
          </ac:spMkLst>
        </pc:spChg>
        <pc:spChg chg="mod">
          <ac:chgData name="Jess Alborough" userId="6b1eb61e-fde2-4fe9-a830-968f801bda68" providerId="ADAL" clId="{E7F9BD0F-C8DD-4769-92A1-878D59BA217E}" dt="2025-09-22T12:23:04.941" v="180" actId="1076"/>
          <ac:spMkLst>
            <pc:docMk/>
            <pc:sldMk cId="2089276634" sldId="340"/>
            <ac:spMk id="5" creationId="{4326E111-E76E-553D-9294-2013DA5F0059}"/>
          </ac:spMkLst>
        </pc:spChg>
        <pc:spChg chg="mod">
          <ac:chgData name="Jess Alborough" userId="6b1eb61e-fde2-4fe9-a830-968f801bda68" providerId="ADAL" clId="{E7F9BD0F-C8DD-4769-92A1-878D59BA217E}" dt="2025-09-22T12:26:50.737" v="198" actId="962"/>
          <ac:spMkLst>
            <pc:docMk/>
            <pc:sldMk cId="2089276634" sldId="340"/>
            <ac:spMk id="13" creationId="{CE1ECED1-5A3F-F990-19D7-8AF3D8317DDC}"/>
          </ac:spMkLst>
        </pc:spChg>
        <pc:spChg chg="mod">
          <ac:chgData name="Jess Alborough" userId="6b1eb61e-fde2-4fe9-a830-968f801bda68" providerId="ADAL" clId="{E7F9BD0F-C8DD-4769-92A1-878D59BA217E}" dt="2025-10-21T16:18:05.659" v="337" actId="20577"/>
          <ac:spMkLst>
            <pc:docMk/>
            <pc:sldMk cId="2089276634" sldId="340"/>
            <ac:spMk id="16" creationId="{603F05D1-FE1E-1669-881E-21D6EAE1D06B}"/>
          </ac:spMkLst>
        </pc:spChg>
        <pc:picChg chg="mod">
          <ac:chgData name="Jess Alborough" userId="6b1eb61e-fde2-4fe9-a830-968f801bda68" providerId="ADAL" clId="{E7F9BD0F-C8DD-4769-92A1-878D59BA217E}" dt="2025-09-22T12:26:51.651" v="199" actId="962"/>
          <ac:picMkLst>
            <pc:docMk/>
            <pc:sldMk cId="2089276634" sldId="340"/>
            <ac:picMk id="3" creationId="{3E8BB990-373E-1706-61E4-FA142169DDDE}"/>
          </ac:picMkLst>
        </pc:picChg>
        <pc:picChg chg="mod">
          <ac:chgData name="Jess Alborough" userId="6b1eb61e-fde2-4fe9-a830-968f801bda68" providerId="ADAL" clId="{E7F9BD0F-C8DD-4769-92A1-878D59BA217E}" dt="2025-10-21T16:17:08.315" v="296" actId="1076"/>
          <ac:picMkLst>
            <pc:docMk/>
            <pc:sldMk cId="2089276634" sldId="340"/>
            <ac:picMk id="8" creationId="{4F42D0E3-14D0-A8C1-CE70-EDA7AE850B30}"/>
          </ac:picMkLst>
        </pc:picChg>
      </pc:sldChg>
      <pc:sldChg chg="add del ord setBg">
        <pc:chgData name="Jess Alborough" userId="6b1eb61e-fde2-4fe9-a830-968f801bda68" providerId="ADAL" clId="{E7F9BD0F-C8DD-4769-92A1-878D59BA217E}" dt="2025-09-10T15:27:22.506" v="4"/>
        <pc:sldMkLst>
          <pc:docMk/>
          <pc:sldMk cId="4236227611" sldId="340"/>
        </pc:sldMkLst>
      </pc:sldChg>
      <pc:sldChg chg="add del">
        <pc:chgData name="Jess Alborough" userId="6b1eb61e-fde2-4fe9-a830-968f801bda68" providerId="ADAL" clId="{E7F9BD0F-C8DD-4769-92A1-878D59BA217E}" dt="2025-09-22T12:19:06.527" v="131" actId="47"/>
        <pc:sldMkLst>
          <pc:docMk/>
          <pc:sldMk cId="3843924855" sldId="341"/>
        </pc:sldMkLst>
      </pc:sldChg>
      <pc:sldChg chg="delSp modSp add del mod">
        <pc:chgData name="Jess Alborough" userId="6b1eb61e-fde2-4fe9-a830-968f801bda68" providerId="ADAL" clId="{E7F9BD0F-C8DD-4769-92A1-878D59BA217E}" dt="2025-10-21T18:00:55.601" v="346" actId="47"/>
        <pc:sldMkLst>
          <pc:docMk/>
          <pc:sldMk cId="1350303059" sldId="342"/>
        </pc:sldMkLst>
        <pc:spChg chg="mod">
          <ac:chgData name="Jess Alborough" userId="6b1eb61e-fde2-4fe9-a830-968f801bda68" providerId="ADAL" clId="{E7F9BD0F-C8DD-4769-92A1-878D59BA217E}" dt="2025-10-21T16:16:49.819" v="282" actId="20577"/>
          <ac:spMkLst>
            <pc:docMk/>
            <pc:sldMk cId="1350303059" sldId="342"/>
            <ac:spMk id="9" creationId="{C7ACA811-E005-4970-0C08-6CE59EAE54E6}"/>
          </ac:spMkLst>
        </pc:spChg>
        <pc:spChg chg="mod">
          <ac:chgData name="Jess Alborough" userId="6b1eb61e-fde2-4fe9-a830-968f801bda68" providerId="ADAL" clId="{E7F9BD0F-C8DD-4769-92A1-878D59BA217E}" dt="2025-10-21T16:16:55.352" v="288" actId="1076"/>
          <ac:spMkLst>
            <pc:docMk/>
            <pc:sldMk cId="1350303059" sldId="342"/>
            <ac:spMk id="26" creationId="{CA644510-B6A5-3D99-F363-214F9B4CD8F1}"/>
          </ac:spMkLst>
        </pc:spChg>
        <pc:picChg chg="del">
          <ac:chgData name="Jess Alborough" userId="6b1eb61e-fde2-4fe9-a830-968f801bda68" providerId="ADAL" clId="{E7F9BD0F-C8DD-4769-92A1-878D59BA217E}" dt="2025-10-21T16:16:58.551" v="291" actId="478"/>
          <ac:picMkLst>
            <pc:docMk/>
            <pc:sldMk cId="1350303059" sldId="342"/>
            <ac:picMk id="5" creationId="{28326CDD-FBC1-83AC-FFB4-57AA66F0A018}"/>
          </ac:picMkLst>
        </pc:picChg>
        <pc:picChg chg="del">
          <ac:chgData name="Jess Alborough" userId="6b1eb61e-fde2-4fe9-a830-968f801bda68" providerId="ADAL" clId="{E7F9BD0F-C8DD-4769-92A1-878D59BA217E}" dt="2025-10-21T16:16:59.401" v="292" actId="478"/>
          <ac:picMkLst>
            <pc:docMk/>
            <pc:sldMk cId="1350303059" sldId="342"/>
            <ac:picMk id="8" creationId="{BEB4D9D4-99A4-D085-B3B6-FC7DE4A0A0C5}"/>
          </ac:picMkLst>
        </pc:picChg>
        <pc:picChg chg="del">
          <ac:chgData name="Jess Alborough" userId="6b1eb61e-fde2-4fe9-a830-968f801bda68" providerId="ADAL" clId="{E7F9BD0F-C8DD-4769-92A1-878D59BA217E}" dt="2025-10-21T16:16:57.874" v="290" actId="478"/>
          <ac:picMkLst>
            <pc:docMk/>
            <pc:sldMk cId="1350303059" sldId="342"/>
            <ac:picMk id="12" creationId="{B7E02875-E568-E383-670F-C5B8E5F50EED}"/>
          </ac:picMkLst>
        </pc:picChg>
        <pc:picChg chg="del">
          <ac:chgData name="Jess Alborough" userId="6b1eb61e-fde2-4fe9-a830-968f801bda68" providerId="ADAL" clId="{E7F9BD0F-C8DD-4769-92A1-878D59BA217E}" dt="2025-10-21T16:16:56.991" v="289" actId="478"/>
          <ac:picMkLst>
            <pc:docMk/>
            <pc:sldMk cId="1350303059" sldId="342"/>
            <ac:picMk id="13" creationId="{8020F7FD-758A-0E69-ED97-533859330E17}"/>
          </ac:picMkLst>
        </pc:picChg>
      </pc:sldChg>
      <pc:sldChg chg="delSp modSp add mod modNotesTx">
        <pc:chgData name="Jess Alborough" userId="6b1eb61e-fde2-4fe9-a830-968f801bda68" providerId="ADAL" clId="{E7F9BD0F-C8DD-4769-92A1-878D59BA217E}" dt="2025-10-21T16:18:10.158" v="341" actId="20577"/>
        <pc:sldMkLst>
          <pc:docMk/>
          <pc:sldMk cId="807792772" sldId="348"/>
        </pc:sldMkLst>
        <pc:spChg chg="mod">
          <ac:chgData name="Jess Alborough" userId="6b1eb61e-fde2-4fe9-a830-968f801bda68" providerId="ADAL" clId="{E7F9BD0F-C8DD-4769-92A1-878D59BA217E}" dt="2025-10-21T16:18:10.158" v="341" actId="20577"/>
          <ac:spMkLst>
            <pc:docMk/>
            <pc:sldMk cId="807792772" sldId="348"/>
            <ac:spMk id="4" creationId="{572DD4EB-D6FD-A661-63EA-B8B0B600E9D5}"/>
          </ac:spMkLst>
        </pc:spChg>
      </pc:sldChg>
      <pc:sldChg chg="modSp add mod modAnim">
        <pc:chgData name="Jess Alborough" userId="6b1eb61e-fde2-4fe9-a830-968f801bda68" providerId="ADAL" clId="{E7F9BD0F-C8DD-4769-92A1-878D59BA217E}" dt="2025-10-21T16:18:03.078" v="335" actId="20577"/>
        <pc:sldMkLst>
          <pc:docMk/>
          <pc:sldMk cId="1188997544" sldId="349"/>
        </pc:sldMkLst>
        <pc:spChg chg="mod">
          <ac:chgData name="Jess Alborough" userId="6b1eb61e-fde2-4fe9-a830-968f801bda68" providerId="ADAL" clId="{E7F9BD0F-C8DD-4769-92A1-878D59BA217E}" dt="2025-09-22T12:26:56.789" v="201" actId="962"/>
          <ac:spMkLst>
            <pc:docMk/>
            <pc:sldMk cId="1188997544" sldId="349"/>
            <ac:spMk id="2" creationId="{551BCEC2-8DC6-DD73-8376-B77B43454FD7}"/>
          </ac:spMkLst>
        </pc:spChg>
        <pc:spChg chg="mod">
          <ac:chgData name="Jess Alborough" userId="6b1eb61e-fde2-4fe9-a830-968f801bda68" providerId="ADAL" clId="{E7F9BD0F-C8DD-4769-92A1-878D59BA217E}" dt="2025-10-21T16:18:01.658" v="333" actId="1076"/>
          <ac:spMkLst>
            <pc:docMk/>
            <pc:sldMk cId="1188997544" sldId="349"/>
            <ac:spMk id="5" creationId="{F4AEE245-DDCE-AE36-3AE0-2B4D67757E6A}"/>
          </ac:spMkLst>
        </pc:spChg>
        <pc:spChg chg="mod">
          <ac:chgData name="Jess Alborough" userId="6b1eb61e-fde2-4fe9-a830-968f801bda68" providerId="ADAL" clId="{E7F9BD0F-C8DD-4769-92A1-878D59BA217E}" dt="2025-09-22T12:26:57.379" v="202" actId="962"/>
          <ac:spMkLst>
            <pc:docMk/>
            <pc:sldMk cId="1188997544" sldId="349"/>
            <ac:spMk id="13" creationId="{03041F87-A8BF-7C59-5F45-A0780D1B9319}"/>
          </ac:spMkLst>
        </pc:spChg>
        <pc:spChg chg="mod">
          <ac:chgData name="Jess Alborough" userId="6b1eb61e-fde2-4fe9-a830-968f801bda68" providerId="ADAL" clId="{E7F9BD0F-C8DD-4769-92A1-878D59BA217E}" dt="2025-10-21T16:18:03.078" v="335" actId="20577"/>
          <ac:spMkLst>
            <pc:docMk/>
            <pc:sldMk cId="1188997544" sldId="349"/>
            <ac:spMk id="16" creationId="{D64D0013-B26F-8621-5B8B-7826BEE74F34}"/>
          </ac:spMkLst>
        </pc:spChg>
        <pc:picChg chg="mod">
          <ac:chgData name="Jess Alborough" userId="6b1eb61e-fde2-4fe9-a830-968f801bda68" providerId="ADAL" clId="{E7F9BD0F-C8DD-4769-92A1-878D59BA217E}" dt="2025-09-22T12:26:58.718" v="203" actId="962"/>
          <ac:picMkLst>
            <pc:docMk/>
            <pc:sldMk cId="1188997544" sldId="349"/>
            <ac:picMk id="3" creationId="{F8F8BCDB-50F6-6419-11CA-108A30825D7D}"/>
          </ac:picMkLst>
        </pc:picChg>
        <pc:picChg chg="mod">
          <ac:chgData name="Jess Alborough" userId="6b1eb61e-fde2-4fe9-a830-968f801bda68" providerId="ADAL" clId="{E7F9BD0F-C8DD-4769-92A1-878D59BA217E}" dt="2025-10-21T16:17:11.766" v="298" actId="1076"/>
          <ac:picMkLst>
            <pc:docMk/>
            <pc:sldMk cId="1188997544" sldId="349"/>
            <ac:picMk id="8" creationId="{5D61EEAB-AC7F-19FE-0411-B95B2214BB04}"/>
          </ac:picMkLst>
        </pc:picChg>
      </pc:sldChg>
      <pc:sldChg chg="modSp add mod ord">
        <pc:chgData name="Jess Alborough" userId="6b1eb61e-fde2-4fe9-a830-968f801bda68" providerId="ADAL" clId="{E7F9BD0F-C8DD-4769-92A1-878D59BA217E}" dt="2025-10-21T18:01:18.447" v="383"/>
        <pc:sldMkLst>
          <pc:docMk/>
          <pc:sldMk cId="2377502641" sldId="361"/>
        </pc:sldMkLst>
        <pc:spChg chg="mod">
          <ac:chgData name="Jess Alborough" userId="6b1eb61e-fde2-4fe9-a830-968f801bda68" providerId="ADAL" clId="{E7F9BD0F-C8DD-4769-92A1-878D59BA217E}" dt="2025-10-21T18:01:11.974" v="381" actId="1076"/>
          <ac:spMkLst>
            <pc:docMk/>
            <pc:sldMk cId="2377502641" sldId="361"/>
            <ac:spMk id="21" creationId="{7EA8296A-42E3-E21B-19CA-9525EB3C3E2C}"/>
          </ac:spMkLst>
        </pc:spChg>
        <pc:picChg chg="mod">
          <ac:chgData name="Jess Alborough" userId="6b1eb61e-fde2-4fe9-a830-968f801bda68" providerId="ADAL" clId="{E7F9BD0F-C8DD-4769-92A1-878D59BA217E}" dt="2025-10-21T18:01:00.905" v="349" actId="1076"/>
          <ac:picMkLst>
            <pc:docMk/>
            <pc:sldMk cId="2377502641" sldId="361"/>
            <ac:picMk id="5" creationId="{28326CDD-FBC1-83AC-FFB4-57AA66F0A01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5C60CD54-C864-4792-A263-870CCB0FE199}" type="datetimeFigureOut">
              <a:rPr lang="en-GB" smtClean="0"/>
              <a:pPr/>
              <a:t>28/10/2025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384A1DCB-205B-4FC5-88EB-64CE3B5B45C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3636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FIYzT1eOB4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4A1DCB-205B-4FC5-88EB-64CE3B5B45C9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2530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  <a:hlinkClick r:id="rId3"/>
              </a:rPr>
              <a:t>https://www.youtube.com/watch?v=kFIYzT1eOB4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CB1B5A-DC30-4655-8250-1F80C2BDA62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62125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D103F-70E0-DC67-80F2-FAB8E5D4F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805FEE-54D5-1EF7-FE04-CC5DFFFDA6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B3FF75-87CA-7ADE-412F-9BDEEAE460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5C03AE-0AB1-7957-7F9F-AE68EB682D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B1B5A-DC30-4655-8250-1F80C2BDA62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4748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4BD76-B1BF-1FA5-C619-0D5A21666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D3FE95-101E-5533-CCF7-572B842900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018E65-7EAE-B7F8-71CD-0ACF2EED6C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3BE733-6FE2-0512-4A07-FD7F9A9B76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B1B5A-DC30-4655-8250-1F80C2BDA62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656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411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968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984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74020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71715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81546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16931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94714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02003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45449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3031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9537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9593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82579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48119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90715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43118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34294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87138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15537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67053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9324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075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29237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71316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74000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8162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115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23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21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469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573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65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434974A3-0F30-423E-8066-5400571D2D9A}" type="datetimeFigureOut">
              <a:rPr lang="en-GB" smtClean="0"/>
              <a:pPr/>
              <a:t>28/10/2025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EC429F52-1282-4D32-A0DB-02F3ADD2AA9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7234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434974A3-0F30-423E-8066-5400571D2D9A}" type="datetimeFigureOut">
              <a:rPr lang="en-GB" smtClean="0"/>
              <a:pPr/>
              <a:t>28/10/2025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EC429F52-1282-4D32-A0DB-02F3ADD2AA9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8161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11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2.xml"/><Relationship Id="rId1" Type="http://schemas.openxmlformats.org/officeDocument/2006/relationships/video" Target="https://www.youtube.com/embed/kFIYzT1eOB4?feature=oembed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818056-242F-73F0-8DAE-864BDDEC5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14">
            <a:extLst>
              <a:ext uri="{FF2B5EF4-FFF2-40B4-BE49-F238E27FC236}">
                <a16:creationId xmlns:a16="http://schemas.microsoft.com/office/drawing/2014/main" id="{7EA8296A-42E3-E21B-19CA-9525EB3C3E2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7193" y="2378685"/>
            <a:ext cx="10550105" cy="163121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Secondary whole-school activity</a:t>
            </a:r>
            <a:b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FFBF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Anti-Bullying Week 2025</a:t>
            </a:r>
          </a:p>
        </p:txBody>
      </p:sp>
      <p:pic>
        <p:nvPicPr>
          <p:cNvPr id="10" name="Picture 9" descr="Power For Good Logo: text that says 'Power for Good', and underneath '#AntiBullyingWeek'">
            <a:extLst>
              <a:ext uri="{FF2B5EF4-FFF2-40B4-BE49-F238E27FC236}">
                <a16:creationId xmlns:a16="http://schemas.microsoft.com/office/drawing/2014/main" id="{6E1E74C4-7838-4ADD-7BC6-6B28CFF24C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42" b="21049"/>
          <a:stretch>
            <a:fillRect/>
          </a:stretch>
        </p:blipFill>
        <p:spPr>
          <a:xfrm>
            <a:off x="1564723" y="4640223"/>
            <a:ext cx="3178727" cy="1990185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5B806E5D-6747-005D-BF5F-15F57A5B8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C2824A6-1EDF-EC12-8EA8-55E1C25A66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C6CA9FD-96D1-63D7-BBCA-582D54F29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326CDD-FBC1-83AC-FFB4-57AA66F0A0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7751">
            <a:off x="-1765911" y="-70169"/>
            <a:ext cx="5568736" cy="313241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7115A2-BD11-4838-415D-432CA942E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64030" y="273728"/>
            <a:ext cx="3315232" cy="11171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7E02875-E568-E383-670F-C5B8E5F50E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06811">
            <a:off x="-1511491" y="4951947"/>
            <a:ext cx="4649484" cy="261533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020F7FD-758A-0E69-ED97-533859330E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435" y="4875306"/>
            <a:ext cx="3785378" cy="212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502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50AFC4-46D6-EC53-3F62-8402E9182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47FCB83-5582-5A06-8805-9AFCA14560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E5DBF0-12C2-CE28-0CF4-555B02174A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557C7D-B08B-4D43-267D-347F2D33F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885" y="-771501"/>
            <a:ext cx="6176817" cy="3474460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C0B87CBF-BEF1-1425-8E51-99A799A6877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351675" y="454047"/>
            <a:ext cx="7487920" cy="86177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Call to </a:t>
            </a:r>
            <a:r>
              <a:rPr lang="en-US" sz="5000" b="1" dirty="0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a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ction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Segoe UI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90E992-CC0B-7331-0204-5A9C1237E715}"/>
              </a:ext>
            </a:extLst>
          </p:cNvPr>
          <p:cNvSpPr txBox="1"/>
          <p:nvPr/>
        </p:nvSpPr>
        <p:spPr>
          <a:xfrm>
            <a:off x="721771" y="1807669"/>
            <a:ext cx="10979782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200" b="1" dirty="0">
                <a:solidFill>
                  <a:prstClr val="white"/>
                </a:solidFill>
                <a:latin typeface="Arial" panose="020B0604020202020204" pitchFamily="34" charset="0"/>
              </a:rPr>
              <a:t>Every year, bullying impacts the lives of countless young people </a:t>
            </a:r>
          </a:p>
          <a:p>
            <a:pPr>
              <a:defRPr/>
            </a:pPr>
            <a:r>
              <a:rPr lang="en-GB" sz="2200" b="1" dirty="0">
                <a:solidFill>
                  <a:prstClr val="white"/>
                </a:solidFill>
                <a:latin typeface="Arial" panose="020B0604020202020204" pitchFamily="34" charset="0"/>
              </a:rPr>
              <a:t>and silence helps it grow.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That’s why, this Anti-Bullying Week, we’re empowering young people to use their Power for Good to safely speak up and raise awareness when they see bullying, face to face or online.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Lasting change needs all of us. From playgrounds to </a:t>
            </a:r>
            <a:b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parliament, our homes to our phones — we all have a </a:t>
            </a:r>
            <a:b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part to play.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Together, we can use our Power for Good to end </a:t>
            </a:r>
            <a:b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bullying — for good.</a:t>
            </a:r>
          </a:p>
        </p:txBody>
      </p:sp>
      <p:pic>
        <p:nvPicPr>
          <p:cNvPr id="7" name="Picture 6" descr="Power For Good Logo: text that says 'Power for Good', and underneath '#AntiBullyingWeek'">
            <a:extLst>
              <a:ext uri="{FF2B5EF4-FFF2-40B4-BE49-F238E27FC236}">
                <a16:creationId xmlns:a16="http://schemas.microsoft.com/office/drawing/2014/main" id="{E211D0EE-E753-1708-D2C9-29D5B23A9F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42" b="21049"/>
          <a:stretch>
            <a:fillRect/>
          </a:stretch>
        </p:blipFill>
        <p:spPr>
          <a:xfrm>
            <a:off x="8131807" y="3909975"/>
            <a:ext cx="3819282" cy="23912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865C926-04AE-6E83-DC45-BC73EE4914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2898" y="415031"/>
            <a:ext cx="2673167" cy="900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538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A602FC-DD37-52C0-0C62-DA9E77EB4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>
            <a:extLst>
              <a:ext uri="{FF2B5EF4-FFF2-40B4-BE49-F238E27FC236}">
                <a16:creationId xmlns:a16="http://schemas.microsoft.com/office/drawing/2014/main" id="{1DFC26BB-84E1-CA45-6789-2EB02647E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715B191-985E-1628-F41F-372ACF34F9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81C5FF-1CAB-0748-4177-0E272B93AA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8E525BB-8642-7856-3AAA-E4D84CB1F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B08CBE8-60EA-5D5D-6CB0-BB6FA527E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54B25281-4962-5386-8699-DF95F5161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9940">
            <a:off x="2223195" y="3224439"/>
            <a:ext cx="839830" cy="472404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D37B8EF9-3405-AFA2-5663-A2A6E6735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9940">
            <a:off x="8881629" y="2914259"/>
            <a:ext cx="839830" cy="472404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C000923-F9D3-02B7-1376-2CEFF4044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45317" y="1320689"/>
            <a:ext cx="9301366" cy="4729735"/>
          </a:xfrm>
          <a:prstGeom prst="roundRect">
            <a:avLst/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1E49C8B-2165-39D4-527B-93DF46EFD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39864" y="1879"/>
            <a:ext cx="2684370" cy="90456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E0EF749-6A53-EDEA-EC05-60463DE5D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B301F8C2-D606-7C6A-E744-C1F869C101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639" y="-200603"/>
            <a:ext cx="2088063" cy="2088063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572DD4EB-D6FD-A661-63EA-B8B0B600E9D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9830" y="329420"/>
            <a:ext cx="9159746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Power for Good poem</a:t>
            </a:r>
          </a:p>
        </p:txBody>
      </p:sp>
      <p:pic>
        <p:nvPicPr>
          <p:cNvPr id="3" name="Online Media 2" title="Anti-Bullying Week 2025: Power for Good - Secondary School Poem Video (Wales English Version)">
            <a:hlinkClick r:id="" action="ppaction://media"/>
            <a:extLst>
              <a:ext uri="{FF2B5EF4-FFF2-40B4-BE49-F238E27FC236}">
                <a16:creationId xmlns:a16="http://schemas.microsoft.com/office/drawing/2014/main" id="{17C47C68-0EBC-99D3-150A-AA4AD709180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2252756" y="1478782"/>
            <a:ext cx="7746820" cy="4376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792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C0E855-388D-8561-516C-226B8D95A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E5DA350-3E9C-0E46-6F9E-8C778448B7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E1ECED1-5A3F-F990-19D7-8AF3D8317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8BB990-373E-1706-61E4-FA142169D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885" y="-771501"/>
            <a:ext cx="6176817" cy="3474460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603F05D1-FE1E-1669-881E-21D6EAE1D06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8858" y="454047"/>
            <a:ext cx="7487920" cy="83099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Discussion points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26E111-E76E-553D-9294-2013DA5F0059}"/>
              </a:ext>
            </a:extLst>
          </p:cNvPr>
          <p:cNvSpPr txBox="1"/>
          <p:nvPr/>
        </p:nvSpPr>
        <p:spPr>
          <a:xfrm>
            <a:off x="606109" y="2203611"/>
            <a:ext cx="10979782" cy="36944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GB" sz="3200" b="1" dirty="0">
                <a:solidFill>
                  <a:prstClr val="white"/>
                </a:solidFill>
                <a:latin typeface="Arial" panose="020B0604020202020204" pitchFamily="34" charset="0"/>
              </a:rPr>
              <a:t>In our school, where do young people have power?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GB" sz="3200" b="1" dirty="0">
                <a:solidFill>
                  <a:prstClr val="white"/>
                </a:solidFill>
                <a:latin typeface="Arial" panose="020B0604020202020204" pitchFamily="34" charset="0"/>
              </a:rPr>
              <a:t>What does it look like when that power is used in a negative way?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GB" sz="3200" b="1" dirty="0">
                <a:solidFill>
                  <a:prstClr val="white"/>
                </a:solidFill>
                <a:latin typeface="Arial" panose="020B0604020202020204" pitchFamily="34" charset="0"/>
              </a:rPr>
              <a:t>What does it look like when it is used in a positive way?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F42D0E3-14D0-A8C1-CE70-EDA7AE850B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8815" y="454047"/>
            <a:ext cx="2757250" cy="929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276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F17E45-06DE-C03B-E839-2C890FE00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51BCEC2-8DC6-DD73-8376-B77B43454F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041F87-A8BF-7C59-5F45-A0780D1B93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F8BCDB-50F6-6419-11CA-108A30825D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885" y="-771501"/>
            <a:ext cx="6176817" cy="3474460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D64D0013-B26F-8621-5B8B-7826BEE74F3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8858" y="454047"/>
            <a:ext cx="7487920" cy="83099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Discussion points 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AEE245-DDCE-AE36-3AE0-2B4D67757E6A}"/>
              </a:ext>
            </a:extLst>
          </p:cNvPr>
          <p:cNvSpPr txBox="1"/>
          <p:nvPr/>
        </p:nvSpPr>
        <p:spPr>
          <a:xfrm>
            <a:off x="606109" y="2071330"/>
            <a:ext cx="10979782" cy="4167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GB" sz="3600" b="1" dirty="0">
                <a:solidFill>
                  <a:prstClr val="white"/>
                </a:solidFill>
                <a:latin typeface="Arial" panose="020B0604020202020204" pitchFamily="34" charset="0"/>
              </a:rPr>
              <a:t>Can you think of a time you could have used your power for good, but didn’t? What stopped you?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GB" sz="3600" b="1" dirty="0">
                <a:solidFill>
                  <a:prstClr val="white"/>
                </a:solidFill>
                <a:latin typeface="Arial" panose="020B0604020202020204" pitchFamily="34" charset="0"/>
              </a:rPr>
              <a:t>What does “using your power for good” mean to you personally?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D61EEAB-AC7F-19FE-0411-B95B2214B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7828" y="419672"/>
            <a:ext cx="2568063" cy="865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997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8D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936A95-893B-2A9E-A0FD-66C017CE6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27983D3-6908-E39E-3DEA-EA6463B72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552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>
              <a:latin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3B826E-AB9B-A0D6-2805-65612B8124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1" y="386895"/>
            <a:ext cx="12289661" cy="691293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53EBB71-6D2F-E0F6-3FC6-59BC2971A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9019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>
              <a:latin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B2A875-AF0F-089B-1011-5C04111D17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97661" y="111718"/>
            <a:ext cx="11178857" cy="594421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BBD0FD8-7DA0-CA45-AA0C-E2C8B60BD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42519" y="-5527"/>
            <a:ext cx="3320210" cy="111882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EB6B1FE-B390-77A0-92FA-F1A9EB6F9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1B1464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B714276-4C74-6E2C-F372-6993319EC3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8319D5A-811E-FDA6-3101-9A076B0FD7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3A22345-D8B9-2377-8F33-1C481142C4F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40423" y="2228310"/>
            <a:ext cx="5861012" cy="21236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How will </a:t>
            </a:r>
            <a:r>
              <a:rPr lang="en-GB" b="1" dirty="0">
                <a:solidFill>
                  <a:srgbClr val="1B1464"/>
                </a:solidFill>
                <a:ea typeface="+mn-ea"/>
                <a:cs typeface="Segoe UI" panose="020B0502040204020203" pitchFamily="34" charset="0"/>
              </a:rPr>
              <a:t>y</a:t>
            </a:r>
            <a:r>
              <a:rPr kumimoji="0" lang="en-GB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ou</a:t>
            </a: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 </a:t>
            </a:r>
            <a:b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</a:b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use </a:t>
            </a:r>
            <a:r>
              <a:rPr lang="en-GB" b="1" dirty="0">
                <a:solidFill>
                  <a:srgbClr val="1B1464"/>
                </a:solidFill>
                <a:ea typeface="+mn-ea"/>
                <a:cs typeface="Segoe UI" panose="020B0502040204020203" pitchFamily="34" charset="0"/>
              </a:rPr>
              <a:t>y</a:t>
            </a: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our </a:t>
            </a:r>
            <a:b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</a:b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Power for Good?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B1464"/>
              </a:solidFill>
              <a:effectLst/>
              <a:uLnTx/>
              <a:uFillTx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8" name="Picture 7" descr="A blue and white lightning bolt">
            <a:extLst>
              <a:ext uri="{FF2B5EF4-FFF2-40B4-BE49-F238E27FC236}">
                <a16:creationId xmlns:a16="http://schemas.microsoft.com/office/drawing/2014/main" id="{68C547AA-817B-E95A-36AB-A4DC13BA39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17339">
            <a:off x="6017895" y="2081193"/>
            <a:ext cx="4783678" cy="2690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142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ADC10F-1577-AA0D-7776-76EEC0E22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E9D5E15A-4697-1E1B-ED0D-DDE3338055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1" y="386895"/>
            <a:ext cx="12289661" cy="691293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1D6F117-EC9D-3D73-6231-68CCBA7BA4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9019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>
              <a:latin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B50D20A-32B0-6262-E280-8A1A0A091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97661" y="72039"/>
            <a:ext cx="11178857" cy="594421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3902696-FDD4-F272-B8C6-810F92F76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1B1464"/>
          </a:solidFill>
          <a:ln>
            <a:solidFill>
              <a:srgbClr val="1B14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191ACC3-A35E-DF29-0434-9BD859F25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84723">
            <a:off x="10047260" y="4950698"/>
            <a:ext cx="2893654" cy="162768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02BAECC-0E48-02A1-B556-56F1F4E942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144887">
            <a:off x="9735573" y="3557967"/>
            <a:ext cx="6128657" cy="51039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947FFE3-EDF9-FA05-9F8A-EF24AFB68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6767" y="0"/>
            <a:ext cx="3315233" cy="1117151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FE836CCE-CD16-6FF4-B45A-9B32154862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0375" y="2269159"/>
            <a:ext cx="6448850" cy="193899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Our plans for </a:t>
            </a:r>
            <a:b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</a:b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Anti-Bullying Week </a:t>
            </a:r>
            <a:b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</a:b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and important reminders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1B1464"/>
              </a:solidFill>
              <a:effectLst/>
              <a:uLnTx/>
              <a:uFillTx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4" name="Picture 3" descr="A blue lightning bolt">
            <a:extLst>
              <a:ext uri="{FF2B5EF4-FFF2-40B4-BE49-F238E27FC236}">
                <a16:creationId xmlns:a16="http://schemas.microsoft.com/office/drawing/2014/main" id="{1C60CFD3-CB62-E1E7-6468-05650A8D43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265" y="1982699"/>
            <a:ext cx="5078716" cy="285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193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2F296F-4364-34E1-35FA-D1C577280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955C0AE-0371-3908-3EAC-224EE5857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885" y="-755337"/>
            <a:ext cx="6176817" cy="347446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E2BF2B9-6762-E578-9104-09889BAE7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18733" y="2417800"/>
            <a:ext cx="2864411" cy="2891530"/>
          </a:xfrm>
          <a:prstGeom prst="roundRect">
            <a:avLst/>
          </a:prstGeom>
          <a:solidFill>
            <a:srgbClr val="FFBF00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3C847B5-A540-63B0-64AF-818693A117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2950082-706C-058E-0899-7352DA455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332CE3E-4E24-E587-7F51-F5D8EF9FE9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6664F8E-199A-9900-118A-3CC0BDC00D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0595A09-57AA-15B7-FCF6-8473C3C13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7A64D69D-D096-6B3B-16D6-49D3BF65B68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49702" y="454047"/>
            <a:ext cx="7487920" cy="86177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Reporting bullying</a:t>
            </a:r>
          </a:p>
        </p:txBody>
      </p:sp>
      <p:sp>
        <p:nvSpPr>
          <p:cNvPr id="30" name="Rounded Rectangle 16">
            <a:extLst>
              <a:ext uri="{FF2B5EF4-FFF2-40B4-BE49-F238E27FC236}">
                <a16:creationId xmlns:a16="http://schemas.microsoft.com/office/drawing/2014/main" id="{C74ACC23-68DB-A118-F920-C410373230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2400092" y="4203968"/>
            <a:ext cx="359027" cy="282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F6AE850-61FD-2043-7E85-9545753D213F}"/>
              </a:ext>
            </a:extLst>
          </p:cNvPr>
          <p:cNvSpPr txBox="1"/>
          <p:nvPr/>
        </p:nvSpPr>
        <p:spPr>
          <a:xfrm>
            <a:off x="1574777" y="5407096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Arial" panose="020B0604020202020204" pitchFamily="34" charset="0"/>
              </a:rPr>
              <a:t>Staff name here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DB41050F-46F0-FEF3-1EBE-894C337E97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0934">
            <a:off x="179494" y="1536884"/>
            <a:ext cx="2725664" cy="15331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2491CA7-292E-5C3F-5E1A-F639DECD26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29723" y="443999"/>
            <a:ext cx="2617018" cy="881869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0A88F5B-3042-1388-C6F6-6D5A0F3F8C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90036" y="2406450"/>
            <a:ext cx="2864411" cy="2891530"/>
          </a:xfrm>
          <a:prstGeom prst="roundRect">
            <a:avLst/>
          </a:prstGeom>
          <a:solidFill>
            <a:srgbClr val="FFBF00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19" name="Rounded Rectangle 16">
            <a:extLst>
              <a:ext uri="{FF2B5EF4-FFF2-40B4-BE49-F238E27FC236}">
                <a16:creationId xmlns:a16="http://schemas.microsoft.com/office/drawing/2014/main" id="{D033E010-CC8C-2687-39AE-294A5CD373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5771395" y="4192618"/>
            <a:ext cx="359027" cy="282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FCD81E4-38B7-1574-D109-09D040852220}"/>
              </a:ext>
            </a:extLst>
          </p:cNvPr>
          <p:cNvSpPr txBox="1"/>
          <p:nvPr/>
        </p:nvSpPr>
        <p:spPr>
          <a:xfrm>
            <a:off x="4913629" y="5404613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Arial" panose="020B0604020202020204" pitchFamily="34" charset="0"/>
              </a:rPr>
              <a:t>Staff name here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7195461-3070-0A4B-BC28-F384B28BA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0934">
            <a:off x="3550797" y="1525534"/>
            <a:ext cx="2725664" cy="1533186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FC16C01-8448-54EF-2004-5AF143707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71040" y="2386935"/>
            <a:ext cx="2864411" cy="2891530"/>
          </a:xfrm>
          <a:prstGeom prst="roundRect">
            <a:avLst/>
          </a:prstGeom>
          <a:solidFill>
            <a:srgbClr val="FFBF00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F1BDFEB6-B499-EFAF-D27C-8CEB39590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9052399" y="4173103"/>
            <a:ext cx="359027" cy="282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21D2071-7472-A14D-E29F-E6FCEE79565F}"/>
              </a:ext>
            </a:extLst>
          </p:cNvPr>
          <p:cNvSpPr txBox="1"/>
          <p:nvPr/>
        </p:nvSpPr>
        <p:spPr>
          <a:xfrm>
            <a:off x="8204345" y="5367143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Arial" panose="020B0604020202020204" pitchFamily="34" charset="0"/>
              </a:rPr>
              <a:t>Staff name here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9465566-9873-4E7F-7535-843406F8DD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0934">
            <a:off x="6831801" y="1506019"/>
            <a:ext cx="2725664" cy="1533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830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86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818056-242F-73F0-8DAE-864BDDEC5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1BE28A4-52D5-930A-AB04-126DD76773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80750" y="3692619"/>
            <a:ext cx="6128657" cy="1015663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B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1" name="TextBox 14">
            <a:extLst>
              <a:ext uri="{FF2B5EF4-FFF2-40B4-BE49-F238E27FC236}">
                <a16:creationId xmlns:a16="http://schemas.microsoft.com/office/drawing/2014/main" id="{7EA8296A-42E3-E21B-19CA-9525EB3C3E2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46918" y="528752"/>
            <a:ext cx="8898161" cy="86177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FFB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Anti-Bullying Week 2025</a:t>
            </a:r>
          </a:p>
        </p:txBody>
      </p:sp>
      <p:pic>
        <p:nvPicPr>
          <p:cNvPr id="10" name="Picture 9" descr="Power For Good Logo: text that says 'Power for Good', and underneath '#AntiBullyingWeek'">
            <a:extLst>
              <a:ext uri="{FF2B5EF4-FFF2-40B4-BE49-F238E27FC236}">
                <a16:creationId xmlns:a16="http://schemas.microsoft.com/office/drawing/2014/main" id="{6E1E74C4-7838-4ADD-7BC6-6B28CFF24C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42" b="21049"/>
          <a:stretch>
            <a:fillRect/>
          </a:stretch>
        </p:blipFill>
        <p:spPr>
          <a:xfrm>
            <a:off x="774147" y="1822012"/>
            <a:ext cx="5161790" cy="3231770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5B806E5D-6747-005D-BF5F-15F57A5B8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C2824A6-1EDF-EC12-8EA8-55E1C25A66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C6CA9FD-96D1-63D7-BBCA-582D54F29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F405D5D6-E9A0-3B91-55B1-3084A97688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6095997" y="1806707"/>
            <a:ext cx="45719" cy="406742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C6076B8-DB58-F8B0-84F9-38D3F55BD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935937" y="2826337"/>
            <a:ext cx="4677863" cy="2631298"/>
          </a:xfrm>
          <a:prstGeom prst="rect">
            <a:avLst/>
          </a:prstGeom>
        </p:spPr>
      </p:pic>
      <p:sp>
        <p:nvSpPr>
          <p:cNvPr id="9" name="TextBox 14">
            <a:extLst>
              <a:ext uri="{FF2B5EF4-FFF2-40B4-BE49-F238E27FC236}">
                <a16:creationId xmlns:a16="http://schemas.microsoft.com/office/drawing/2014/main" id="{C7ACA811-E005-4970-0C08-6CE59EAE54E6}"/>
              </a:ext>
            </a:extLst>
          </p:cNvPr>
          <p:cNvSpPr txBox="1"/>
          <p:nvPr/>
        </p:nvSpPr>
        <p:spPr>
          <a:xfrm>
            <a:off x="6506993" y="1919277"/>
            <a:ext cx="44094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Monday 10 to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Friday 14 November</a:t>
            </a:r>
          </a:p>
        </p:txBody>
      </p:sp>
      <p:pic>
        <p:nvPicPr>
          <p:cNvPr id="28" name="Picture 27" descr="Odd Socks Day logo: 'Odd Socks Day' text, with a cartoon letter 'O' wearing odd socks next to the text">
            <a:extLst>
              <a:ext uri="{FF2B5EF4-FFF2-40B4-BE49-F238E27FC236}">
                <a16:creationId xmlns:a16="http://schemas.microsoft.com/office/drawing/2014/main" id="{F529C011-90E4-073A-A355-CDD1C6CBC8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895" y="3112041"/>
            <a:ext cx="3134694" cy="1763265"/>
          </a:xfrm>
          <a:prstGeom prst="rect">
            <a:avLst/>
          </a:prstGeom>
        </p:spPr>
      </p:pic>
      <p:sp>
        <p:nvSpPr>
          <p:cNvPr id="26" name="TextBox 14">
            <a:extLst>
              <a:ext uri="{FF2B5EF4-FFF2-40B4-BE49-F238E27FC236}">
                <a16:creationId xmlns:a16="http://schemas.microsoft.com/office/drawing/2014/main" id="{CA644510-B6A5-3D99-F363-214F9B4CD8F1}"/>
              </a:ext>
            </a:extLst>
          </p:cNvPr>
          <p:cNvSpPr txBox="1"/>
          <p:nvPr/>
        </p:nvSpPr>
        <p:spPr>
          <a:xfrm>
            <a:off x="8926556" y="3754129"/>
            <a:ext cx="27351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Monday 10 November</a:t>
            </a:r>
          </a:p>
        </p:txBody>
      </p:sp>
      <p:pic>
        <p:nvPicPr>
          <p:cNvPr id="4" name="Picture 3" descr="Anti-Bullying Alliance Logo: a simple 5 pointed star next to the words 'Anti-Bullying Alliance'">
            <a:extLst>
              <a:ext uri="{FF2B5EF4-FFF2-40B4-BE49-F238E27FC236}">
                <a16:creationId xmlns:a16="http://schemas.microsoft.com/office/drawing/2014/main" id="{5C7115A2-BD11-4838-415D-432CA942E4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9055" y="5785002"/>
            <a:ext cx="3315232" cy="111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2351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ae49f3-829e-48a4-b770-42088e17cf9e" xsi:nil="true"/>
    <lcf76f155ced4ddcb4097134ff3c332f xmlns="25bce31e-210f-4595-b6f1-ad167b62b966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069515C4C01E4AB51222EDC3AFCB3B" ma:contentTypeVersion="14" ma:contentTypeDescription="Create a new document." ma:contentTypeScope="" ma:versionID="7e41ed99153f4ee7cd551414e56358ae">
  <xsd:schema xmlns:xsd="http://www.w3.org/2001/XMLSchema" xmlns:xs="http://www.w3.org/2001/XMLSchema" xmlns:p="http://schemas.microsoft.com/office/2006/metadata/properties" xmlns:ns2="25bce31e-210f-4595-b6f1-ad167b62b966" xmlns:ns3="16ae49f3-829e-48a4-b770-42088e17cf9e" targetNamespace="http://schemas.microsoft.com/office/2006/metadata/properties" ma:root="true" ma:fieldsID="3622bf3a2a831533d1ee572289cded70" ns2:_="" ns3:_="">
    <xsd:import namespace="25bce31e-210f-4595-b6f1-ad167b62b966"/>
    <xsd:import namespace="16ae49f3-829e-48a4-b770-42088e17cf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bce31e-210f-4595-b6f1-ad167b62b9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15d4c797-396b-422f-9324-c7326d1857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ae49f3-829e-48a4-b770-42088e17cf9e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6b1b432-1b3f-4e3d-84fa-547afe762041}" ma:internalName="TaxCatchAll" ma:showField="CatchAllData" ma:web="16ae49f3-829e-48a4-b770-42088e17cf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FBB6CB0-10A1-4FC1-A938-9278F2ABD758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25bce31e-210f-4595-b6f1-ad167b62b966"/>
    <ds:schemaRef ds:uri="16ae49f3-829e-48a4-b770-42088e17cf9e"/>
    <ds:schemaRef ds:uri="http://purl.org/dc/terms/"/>
    <ds:schemaRef ds:uri="http://purl.org/dc/dcmitype/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277868D-E5FD-4EBA-BB83-1258BB1C69F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bce31e-210f-4595-b6f1-ad167b62b966"/>
    <ds:schemaRef ds:uri="16ae49f3-829e-48a4-b770-42088e17cf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CFA7B3B-087D-4A4D-BC18-4FB748D3D124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adc87355-e29c-4519-954f-95e35c776178}" enabled="0" method="" siteId="{adc87355-e29c-4519-954f-95e35c77617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562</TotalTime>
  <Words>253</Words>
  <Application>Microsoft Office PowerPoint</Application>
  <PresentationFormat>Widescreen</PresentationFormat>
  <Paragraphs>33</Paragraphs>
  <Slides>9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Aptos</vt:lpstr>
      <vt:lpstr>Aptos Display</vt:lpstr>
      <vt:lpstr>Arial</vt:lpstr>
      <vt:lpstr>Office Theme</vt:lpstr>
      <vt:lpstr>1_Office Theme</vt:lpstr>
      <vt:lpstr>2_Office Theme</vt:lpstr>
      <vt:lpstr>Secondary whole-school activity Anti-Bullying Week 2025</vt:lpstr>
      <vt:lpstr>Call to action</vt:lpstr>
      <vt:lpstr>Power for Good poem</vt:lpstr>
      <vt:lpstr>Discussion points</vt:lpstr>
      <vt:lpstr>Discussion points 2</vt:lpstr>
      <vt:lpstr>How will you  use your  Power for Good?</vt:lpstr>
      <vt:lpstr>Our plans for  Anti-Bullying Week  and important reminders</vt:lpstr>
      <vt:lpstr>Reporting bullying</vt:lpstr>
      <vt:lpstr>Anti-Bullying Week 2025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Luke Evason-Browning</dc:creator>
  <cp:lastModifiedBy>Luke Evason-Browning</cp:lastModifiedBy>
  <cp:revision>15</cp:revision>
  <dcterms:created xsi:type="dcterms:W3CDTF">2024-08-12T13:06:58Z</dcterms:created>
  <dcterms:modified xsi:type="dcterms:W3CDTF">2025-10-28T16:58:12Z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0x010100CC069515C4C01E4AB51222EDC3AFCB3B</vt:lpwstr>
  </property>
  <property fmtid="{D5CDD505-2E9C-101B-9397-08002B2CF9AE}" pid="3" name="MediaServiceImageTags">
    <vt:lpwstr/>
  </property>
</Properties>
</file>