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31" r:id="rId5"/>
    <p:sldId id="333" r:id="rId6"/>
    <p:sldId id="321" r:id="rId7"/>
    <p:sldId id="319" r:id="rId8"/>
    <p:sldId id="335" r:id="rId9"/>
    <p:sldId id="318" r:id="rId10"/>
    <p:sldId id="339" r:id="rId11"/>
    <p:sldId id="33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DFF"/>
    <a:srgbClr val="FFBF00"/>
    <a:srgbClr val="1B1464"/>
    <a:srgbClr val="8757E5"/>
    <a:srgbClr val="448DFF"/>
    <a:srgbClr val="1B1862"/>
    <a:srgbClr val="1B12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821EE1-0847-4E1B-9692-EE01AA447C23}" v="14" dt="2025-09-01T18:49:12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2" autoAdjust="0"/>
    <p:restoredTop sz="93457" autoAdjust="0"/>
  </p:normalViewPr>
  <p:slideViewPr>
    <p:cSldViewPr snapToGrid="0">
      <p:cViewPr varScale="1">
        <p:scale>
          <a:sx n="57" d="100"/>
          <a:sy n="57" d="100"/>
        </p:scale>
        <p:origin x="832" y="36"/>
      </p:cViewPr>
      <p:guideLst/>
    </p:cSldViewPr>
  </p:slideViewPr>
  <p:notesTextViewPr>
    <p:cViewPr>
      <p:scale>
        <a:sx n="3" d="2"/>
        <a:sy n="3" d="2"/>
      </p:scale>
      <p:origin x="0" y="-3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ke Evason-Browning" userId="3595951c-6db8-40c2-9ef3-7844efe92eaa" providerId="ADAL" clId="{4C37EDCB-D2D1-45E7-9CBA-198E71ACE92A}"/>
    <pc:docChg chg="undo redo custSel addSld delSld modSld">
      <pc:chgData name="Luke Evason-Browning" userId="3595951c-6db8-40c2-9ef3-7844efe92eaa" providerId="ADAL" clId="{4C37EDCB-D2D1-45E7-9CBA-198E71ACE92A}" dt="2025-09-01T18:49:12.611" v="78"/>
      <pc:docMkLst>
        <pc:docMk/>
      </pc:docMkLst>
      <pc:sldChg chg="add del">
        <pc:chgData name="Luke Evason-Browning" userId="3595951c-6db8-40c2-9ef3-7844efe92eaa" providerId="ADAL" clId="{4C37EDCB-D2D1-45E7-9CBA-198E71ACE92A}" dt="2025-09-01T18:21:16.082" v="6" actId="47"/>
        <pc:sldMkLst>
          <pc:docMk/>
          <pc:sldMk cId="3927909935" sldId="317"/>
        </pc:sldMkLst>
      </pc:sldChg>
      <pc:sldChg chg="del">
        <pc:chgData name="Luke Evason-Browning" userId="3595951c-6db8-40c2-9ef3-7844efe92eaa" providerId="ADAL" clId="{4C37EDCB-D2D1-45E7-9CBA-198E71ACE92A}" dt="2025-09-01T18:22:06.271" v="20" actId="47"/>
        <pc:sldMkLst>
          <pc:docMk/>
          <pc:sldMk cId="1820720489" sldId="320"/>
        </pc:sldMkLst>
      </pc:sldChg>
      <pc:sldChg chg="add del">
        <pc:chgData name="Luke Evason-Browning" userId="3595951c-6db8-40c2-9ef3-7844efe92eaa" providerId="ADAL" clId="{4C37EDCB-D2D1-45E7-9CBA-198E71ACE92A}" dt="2025-09-01T18:21:34.531" v="12" actId="47"/>
        <pc:sldMkLst>
          <pc:docMk/>
          <pc:sldMk cId="62589190" sldId="322"/>
        </pc:sldMkLst>
      </pc:sldChg>
      <pc:sldChg chg="del">
        <pc:chgData name="Luke Evason-Browning" userId="3595951c-6db8-40c2-9ef3-7844efe92eaa" providerId="ADAL" clId="{4C37EDCB-D2D1-45E7-9CBA-198E71ACE92A}" dt="2025-09-01T18:20:58.043" v="1" actId="47"/>
        <pc:sldMkLst>
          <pc:docMk/>
          <pc:sldMk cId="1077315536" sldId="323"/>
        </pc:sldMkLst>
      </pc:sldChg>
      <pc:sldChg chg="add setBg">
        <pc:chgData name="Luke Evason-Browning" userId="3595951c-6db8-40c2-9ef3-7844efe92eaa" providerId="ADAL" clId="{4C37EDCB-D2D1-45E7-9CBA-198E71ACE92A}" dt="2025-09-01T18:21:06.593" v="2"/>
        <pc:sldMkLst>
          <pc:docMk/>
          <pc:sldMk cId="780520366" sldId="331"/>
        </pc:sldMkLst>
      </pc:sldChg>
      <pc:sldChg chg="add setBg">
        <pc:chgData name="Luke Evason-Browning" userId="3595951c-6db8-40c2-9ef3-7844efe92eaa" providerId="ADAL" clId="{4C37EDCB-D2D1-45E7-9CBA-198E71ACE92A}" dt="2025-09-01T18:21:18.386" v="7"/>
        <pc:sldMkLst>
          <pc:docMk/>
          <pc:sldMk cId="3338255246" sldId="332"/>
        </pc:sldMkLst>
      </pc:sldChg>
      <pc:sldChg chg="add del setBg">
        <pc:chgData name="Luke Evason-Browning" userId="3595951c-6db8-40c2-9ef3-7844efe92eaa" providerId="ADAL" clId="{4C37EDCB-D2D1-45E7-9CBA-198E71ACE92A}" dt="2025-09-01T18:21:37.974" v="14"/>
        <pc:sldMkLst>
          <pc:docMk/>
          <pc:sldMk cId="807792772" sldId="333"/>
        </pc:sldMkLst>
      </pc:sldChg>
      <pc:sldChg chg="addSp delSp modSp add mod setBg">
        <pc:chgData name="Luke Evason-Browning" userId="3595951c-6db8-40c2-9ef3-7844efe92eaa" providerId="ADAL" clId="{4C37EDCB-D2D1-45E7-9CBA-198E71ACE92A}" dt="2025-09-01T18:22:05.194" v="19" actId="1076"/>
        <pc:sldMkLst>
          <pc:docMk/>
          <pc:sldMk cId="1872193693" sldId="335"/>
        </pc:sldMkLst>
        <pc:spChg chg="del">
          <ac:chgData name="Luke Evason-Browning" userId="3595951c-6db8-40c2-9ef3-7844efe92eaa" providerId="ADAL" clId="{4C37EDCB-D2D1-45E7-9CBA-198E71ACE92A}" dt="2025-09-01T18:22:01.757" v="17" actId="478"/>
          <ac:spMkLst>
            <pc:docMk/>
            <pc:sldMk cId="1872193693" sldId="335"/>
            <ac:spMk id="3" creationId="{ECB115D6-470F-9EF0-2D13-C85206661FE7}"/>
          </ac:spMkLst>
        </pc:spChg>
        <pc:spChg chg="add mod">
          <ac:chgData name="Luke Evason-Browning" userId="3595951c-6db8-40c2-9ef3-7844efe92eaa" providerId="ADAL" clId="{4C37EDCB-D2D1-45E7-9CBA-198E71ACE92A}" dt="2025-09-01T18:22:05.194" v="19" actId="1076"/>
          <ac:spMkLst>
            <pc:docMk/>
            <pc:sldMk cId="1872193693" sldId="335"/>
            <ac:spMk id="5" creationId="{FE836CCE-CD16-6FF4-B45A-9B3215486204}"/>
          </ac:spMkLst>
        </pc:spChg>
      </pc:sldChg>
      <pc:sldChg chg="addSp delSp modSp add mod setBg">
        <pc:chgData name="Luke Evason-Browning" userId="3595951c-6db8-40c2-9ef3-7844efe92eaa" providerId="ADAL" clId="{4C37EDCB-D2D1-45E7-9CBA-198E71ACE92A}" dt="2025-09-01T18:49:12.611" v="78"/>
        <pc:sldMkLst>
          <pc:docMk/>
          <pc:sldMk cId="2756142388" sldId="339"/>
        </pc:sldMkLst>
        <pc:spChg chg="mod">
          <ac:chgData name="Luke Evason-Browning" userId="3595951c-6db8-40c2-9ef3-7844efe92eaa" providerId="ADAL" clId="{4C37EDCB-D2D1-45E7-9CBA-198E71ACE92A}" dt="2025-09-01T18:49:01.564" v="76" actId="1036"/>
          <ac:spMkLst>
            <pc:docMk/>
            <pc:sldMk cId="2756142388" sldId="339"/>
            <ac:spMk id="3" creationId="{43A22345-D8B9-2377-8F33-1C481142C4F9}"/>
          </ac:spMkLst>
        </pc:spChg>
        <pc:picChg chg="del">
          <ac:chgData name="Luke Evason-Browning" userId="3595951c-6db8-40c2-9ef3-7844efe92eaa" providerId="ADAL" clId="{4C37EDCB-D2D1-45E7-9CBA-198E71ACE92A}" dt="2025-09-01T18:49:02.916" v="77" actId="478"/>
          <ac:picMkLst>
            <pc:docMk/>
            <pc:sldMk cId="2756142388" sldId="339"/>
            <ac:picMk id="7" creationId="{423435F5-6494-1884-82D4-13B78DEC97A7}"/>
          </ac:picMkLst>
        </pc:picChg>
        <pc:picChg chg="add mod">
          <ac:chgData name="Luke Evason-Browning" userId="3595951c-6db8-40c2-9ef3-7844efe92eaa" providerId="ADAL" clId="{4C37EDCB-D2D1-45E7-9CBA-198E71ACE92A}" dt="2025-09-01T18:49:12.611" v="78"/>
          <ac:picMkLst>
            <pc:docMk/>
            <pc:sldMk cId="2756142388" sldId="339"/>
            <ac:picMk id="8" creationId="{68C547AA-817B-E95A-36AB-A4DC13BA39E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0CD54-C864-4792-A263-870CCB0FE199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A1DCB-205B-4FC5-88EB-64CE3B5B45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63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https://youtu.be/lO6599wP390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4A1DCB-205B-4FC5-88EB-64CE3B5B45C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332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4BD76-B1BF-1FA5-C619-0D5A21666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D3FE95-101E-5533-CCF7-572B84290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18E65-7EAE-B7F8-71CD-0ACF2EED6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BE733-6FE2-0512-4A07-FD7F9A9B76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656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D103F-70E0-DC67-80F2-FAB8E5D4F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805FEE-54D5-1EF7-FE04-CC5DFFFDA6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3FF75-87CA-7ADE-412F-9BDEEAE460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C03AE-0AB1-7957-7F9F-AE68EB682D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B1B5A-DC30-4655-8250-1F80C2BDA6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47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A2A3766-E299-7E0A-6673-93E3DF99F1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D0D8B-9BBB-0156-396E-2DF07CB374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A5E2B-5A5F-502B-3A12-91BDB15A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2AF24E-078E-901D-68A0-2D90D6F4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F9BD4-3D0F-5644-3D03-8B004F2F6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9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03/09/2025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lO6599wP390?feature=oembed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818056-242F-73F0-8DAE-864BDDEC5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E1E74C4-7838-4ADD-7BC6-6B28CFF24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5B806E5D-6747-005D-BF5F-15F57A5B8599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EA8296A-42E3-E21B-19CA-9525EB3C3E2C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2824A6-1EDF-EC12-8EA8-55E1C25A66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6CA9FD-96D1-63D7-BBCA-582D54F29419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28326CDD-FBC1-83AC-FFB4-57AA66F0A0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C7115A2-BD11-4838-415D-432CA942E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F405D5D6-E9A0-3B91-55B1-3084A976889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BEB4D9D4-99A4-D085-B3B6-FC7DE4A0A0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C7ACA811-E005-4970-0C08-6CE59EAE54E6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B7E02875-E568-E383-670F-C5B8E5F50E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C6076B8-DB58-F8B0-84F9-38D3F55BDD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BE28A4-52D5-930A-AB04-126DD76773AF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CA644510-B6A5-3D99-F363-214F9B4CD8F1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529C011-90E4-073A-A355-CDD1C6CBC8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8020F7FD-758A-0E69-ED97-533859330E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52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602FC-DD37-52C0-0C62-DA9E77EB4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1DFC26BB-84E1-CA45-6789-2EB02647E9D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15B191-985E-1628-F41F-372ACF34F9F9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81C5FF-1CAB-0748-4177-0E272B93A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58E525BB-8642-7856-3AAA-E4D84CB1F4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B08CBE8-60EA-5D5D-6CB0-BB6FA527E721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8" name="Picture 47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54B25281-4962-5386-8699-DF95F5161B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2223195" y="3224439"/>
            <a:ext cx="839830" cy="472404"/>
          </a:xfrm>
          <a:prstGeom prst="rect">
            <a:avLst/>
          </a:prstGeom>
        </p:spPr>
      </p:pic>
      <p:pic>
        <p:nvPicPr>
          <p:cNvPr id="50" name="Picture 49" descr="A yellow letter n on a black background&#10;&#10;AI-generated content may be incorrect.">
            <a:extLst>
              <a:ext uri="{FF2B5EF4-FFF2-40B4-BE49-F238E27FC236}">
                <a16:creationId xmlns:a16="http://schemas.microsoft.com/office/drawing/2014/main" id="{D37B8EF9-3405-AFA2-5663-A2A6E67351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9940">
            <a:off x="8881629" y="2914259"/>
            <a:ext cx="839830" cy="472404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C000923-F9D3-02B7-1376-2CEFF40445EE}"/>
              </a:ext>
            </a:extLst>
          </p:cNvPr>
          <p:cNvSpPr/>
          <p:nvPr/>
        </p:nvSpPr>
        <p:spPr>
          <a:xfrm>
            <a:off x="1445317" y="1320689"/>
            <a:ext cx="9301366" cy="4729735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Online Media 9" title="Anti-Bullying Week 2025: Power for Good">
            <a:hlinkClick r:id="" action="ppaction://media"/>
            <a:extLst>
              <a:ext uri="{FF2B5EF4-FFF2-40B4-BE49-F238E27FC236}">
                <a16:creationId xmlns:a16="http://schemas.microsoft.com/office/drawing/2014/main" id="{213250DE-BCDF-4182-18DA-6A0D90AE4EA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271942" y="1503409"/>
            <a:ext cx="7742626" cy="4374584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1E49C8B-2165-39D4-527B-93DF46EFD9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0EF749-6A53-EDEA-EC05-60463DE5D2ED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0" name="Graphic 19" descr="Video camera with solid fill">
            <a:extLst>
              <a:ext uri="{FF2B5EF4-FFF2-40B4-BE49-F238E27FC236}">
                <a16:creationId xmlns:a16="http://schemas.microsoft.com/office/drawing/2014/main" id="{B301F8C2-D606-7C6A-E744-C1F869C101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39" y="-200603"/>
            <a:ext cx="2088063" cy="208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9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42E875-0843-FEA9-1476-B87899D42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CF9A210-FA95-62DB-5AC4-5898D9549F91}"/>
              </a:ext>
            </a:extLst>
          </p:cNvPr>
          <p:cNvSpPr/>
          <p:nvPr/>
        </p:nvSpPr>
        <p:spPr>
          <a:xfrm>
            <a:off x="6461144" y="2074974"/>
            <a:ext cx="4103031" cy="3810849"/>
          </a:xfrm>
          <a:prstGeom prst="roundRect">
            <a:avLst/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CC5E850-84C0-2BB3-0350-BD033DB01973}"/>
              </a:ext>
            </a:extLst>
          </p:cNvPr>
          <p:cNvSpPr/>
          <p:nvPr/>
        </p:nvSpPr>
        <p:spPr>
          <a:xfrm>
            <a:off x="1460106" y="2098451"/>
            <a:ext cx="4103031" cy="3821088"/>
          </a:xfrm>
          <a:prstGeom prst="roundRect">
            <a:avLst/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68C2923-97C3-89B7-10A9-99F4C4967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BDF523-535D-B603-709B-3A723C16CB26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1276FD3-308F-D0AA-CEB2-B68504E2D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5D13FB1-F9DC-5FCA-4AA5-86E3B6AB8A25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7AABA6-964C-E494-D049-7738C487588A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A44E8848-FFFA-3225-CBF3-7C0323AF5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479" y="-552641"/>
            <a:ext cx="5481603" cy="308340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30688CB-8206-3BCF-5C7D-00A3DD911FC4}"/>
              </a:ext>
            </a:extLst>
          </p:cNvPr>
          <p:cNvSpPr txBox="1"/>
          <p:nvPr/>
        </p:nvSpPr>
        <p:spPr>
          <a:xfrm>
            <a:off x="511869" y="452965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DEFINITION OF POWER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F753687-5642-1FC4-3E19-0BFFFFDCABF9}"/>
              </a:ext>
            </a:extLst>
          </p:cNvPr>
          <p:cNvSpPr/>
          <p:nvPr/>
        </p:nvSpPr>
        <p:spPr>
          <a:xfrm>
            <a:off x="1372084" y="2098451"/>
            <a:ext cx="4103031" cy="3706788"/>
          </a:xfrm>
          <a:prstGeom prst="roundRect">
            <a:avLst/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B86560D-062A-61FD-E4BC-2E9653D94818}"/>
              </a:ext>
            </a:extLst>
          </p:cNvPr>
          <p:cNvSpPr/>
          <p:nvPr/>
        </p:nvSpPr>
        <p:spPr>
          <a:xfrm>
            <a:off x="6387371" y="2074974"/>
            <a:ext cx="4103031" cy="3712512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Graphic 28" descr="Lightning bolt with solid fill">
            <a:extLst>
              <a:ext uri="{FF2B5EF4-FFF2-40B4-BE49-F238E27FC236}">
                <a16:creationId xmlns:a16="http://schemas.microsoft.com/office/drawing/2014/main" id="{49366B91-22F0-F9CA-4F46-FBF40D12F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09844" y="1964916"/>
            <a:ext cx="2438975" cy="2200468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8E3A010-927E-635B-81D0-89C0597051D5}"/>
              </a:ext>
            </a:extLst>
          </p:cNvPr>
          <p:cNvSpPr txBox="1"/>
          <p:nvPr/>
        </p:nvSpPr>
        <p:spPr>
          <a:xfrm>
            <a:off x="5492559" y="3522754"/>
            <a:ext cx="84544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vs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BAA574-E5EE-D6F5-9E5A-F3506AA370AB}"/>
              </a:ext>
            </a:extLst>
          </p:cNvPr>
          <p:cNvSpPr txBox="1"/>
          <p:nvPr/>
        </p:nvSpPr>
        <p:spPr>
          <a:xfrm>
            <a:off x="993752" y="3959335"/>
            <a:ext cx="491921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POSITIVE POWER</a:t>
            </a:r>
          </a:p>
        </p:txBody>
      </p:sp>
      <p:pic>
        <p:nvPicPr>
          <p:cNvPr id="33" name="Graphic 32" descr="Lightning bolt with solid fill">
            <a:extLst>
              <a:ext uri="{FF2B5EF4-FFF2-40B4-BE49-F238E27FC236}">
                <a16:creationId xmlns:a16="http://schemas.microsoft.com/office/drawing/2014/main" id="{66C58B84-1646-10D3-3E97-7D97DAE372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05289" y="1947651"/>
            <a:ext cx="2438975" cy="211290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EC891709-50DB-9107-A705-CB3305CC19EC}"/>
              </a:ext>
            </a:extLst>
          </p:cNvPr>
          <p:cNvSpPr txBox="1"/>
          <p:nvPr/>
        </p:nvSpPr>
        <p:spPr>
          <a:xfrm>
            <a:off x="5993446" y="3922172"/>
            <a:ext cx="491921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NEGATIVE POWER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FE54D79-5690-A3C3-9892-B29E0BBAF8DD}"/>
              </a:ext>
            </a:extLst>
          </p:cNvPr>
          <p:cNvSpPr txBox="1"/>
          <p:nvPr/>
        </p:nvSpPr>
        <p:spPr>
          <a:xfrm>
            <a:off x="-1048665" y="2372425"/>
            <a:ext cx="853510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+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A709A64-D05F-9F5F-C976-A0A1F8D99068}"/>
              </a:ext>
            </a:extLst>
          </p:cNvPr>
          <p:cNvSpPr txBox="1"/>
          <p:nvPr/>
        </p:nvSpPr>
        <p:spPr>
          <a:xfrm>
            <a:off x="3959072" y="2457481"/>
            <a:ext cx="853510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-</a:t>
            </a:r>
          </a:p>
        </p:txBody>
      </p:sp>
      <p:pic>
        <p:nvPicPr>
          <p:cNvPr id="9" name="Picture 8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5EC7AB1B-0E01-4F24-1383-DD721518BF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70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0AFC4-46D6-EC53-3F62-8402E9182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7FCB83-5582-5A06-8805-9AFCA1456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8E5DBF0-12C2-CE28-0CF4-555B02174AAA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DF557C7D-B08B-4D43-267D-347F2D33F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71501"/>
            <a:ext cx="6176817" cy="34744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0B87CBF-BEF1-1425-8E51-99A799A68776}"/>
              </a:ext>
            </a:extLst>
          </p:cNvPr>
          <p:cNvSpPr txBox="1"/>
          <p:nvPr/>
        </p:nvSpPr>
        <p:spPr>
          <a:xfrm>
            <a:off x="-351675" y="454047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0E992-CC0B-7331-0204-5A9C1237E715}"/>
              </a:ext>
            </a:extLst>
          </p:cNvPr>
          <p:cNvSpPr txBox="1"/>
          <p:nvPr/>
        </p:nvSpPr>
        <p:spPr>
          <a:xfrm>
            <a:off x="721771" y="1807669"/>
            <a:ext cx="10979782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2200" b="1" dirty="0">
                <a:solidFill>
                  <a:prstClr val="white"/>
                </a:solidFill>
                <a:latin typeface="Cera Round Pro" panose="00000500000000000000" pitchFamily="50" charset="0"/>
              </a:rPr>
              <a:t>Every year, bullying impacts the lives of countless young people </a:t>
            </a:r>
          </a:p>
          <a:p>
            <a:pPr>
              <a:defRPr/>
            </a:pPr>
            <a:r>
              <a:rPr lang="en-GB" sz="2200" b="1" dirty="0">
                <a:solidFill>
                  <a:prstClr val="white"/>
                </a:solidFill>
                <a:latin typeface="Cera Round Pro" panose="00000500000000000000" pitchFamily="50" charset="0"/>
              </a:rPr>
              <a:t>and silence helps it grow.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ra Round Pro" panose="000005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  <a:t>That’s why, this Anti-Bullying Week, we’re empowering young people to use their Power for Good to safely speak up and raise awareness when they see bullying, face to face or online.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ra Round Pro" panose="000005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  <a:t>Lasting change needs all of us. From playgrounds to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  <a:t>parliament, our homes to our phones — we all have a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  <a:t>part to play.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ra Round Pro" panose="00000500000000000000" pitchFamily="50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  <a:t>Together, we can use our Power for Good to end </a:t>
            </a:r>
            <a:b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</a:b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ra Round Pro" panose="00000500000000000000" pitchFamily="50" charset="0"/>
                <a:ea typeface="+mn-ea"/>
                <a:cs typeface="+mn-cs"/>
              </a:rPr>
              <a:t>bullying — for good.</a:t>
            </a:r>
          </a:p>
        </p:txBody>
      </p:sp>
      <p:pic>
        <p:nvPicPr>
          <p:cNvPr id="7" name="Picture 6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E211D0EE-E753-1708-D2C9-29D5B23A9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882271" y="3781638"/>
            <a:ext cx="3819282" cy="2391232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865C926-04AE-6E83-DC45-BC73EE491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38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ADC10F-1577-AA0D-7776-76EEC0E22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E9D5E15A-4697-1E1B-ED0D-DDE3338055F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1D6F117-EC9D-3D73-6231-68CCBA7BA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1" name="Picture 10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1B50D20A-32B0-6262-E280-8A1A0A091D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3902696-FDD4-F272-B8C6-810F92F76C9D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1B1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0191ACC3-A35E-DF29-0434-9BD859F258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4723">
            <a:off x="10047260" y="4950698"/>
            <a:ext cx="2893654" cy="162768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02BAECC-0E48-02A1-B556-56F1F4E9423A}"/>
              </a:ext>
            </a:extLst>
          </p:cNvPr>
          <p:cNvSpPr/>
          <p:nvPr/>
        </p:nvSpPr>
        <p:spPr>
          <a:xfrm rot="18144887">
            <a:off x="9735573" y="3557967"/>
            <a:ext cx="6128657" cy="51039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D947FFE3-EDF9-FA05-9F8A-EF24AFB68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43" y="325277"/>
            <a:ext cx="3315233" cy="1117151"/>
          </a:xfrm>
          <a:prstGeom prst="rect">
            <a:avLst/>
          </a:prstGeom>
        </p:spPr>
      </p:pic>
      <p:pic>
        <p:nvPicPr>
          <p:cNvPr id="4" name="Picture 3" descr="A blue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1C60CFD3-CB62-E1E7-6468-05650A8D43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65" y="1982699"/>
            <a:ext cx="5078716" cy="28567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836CCE-CD16-6FF4-B45A-9B3215486204}"/>
              </a:ext>
            </a:extLst>
          </p:cNvPr>
          <p:cNvSpPr txBox="1"/>
          <p:nvPr/>
        </p:nvSpPr>
        <p:spPr>
          <a:xfrm>
            <a:off x="1457557" y="2474375"/>
            <a:ext cx="54164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PLANS FOR ANTI-BULLYING WEEK</a:t>
            </a:r>
          </a:p>
        </p:txBody>
      </p:sp>
    </p:spTree>
    <p:extLst>
      <p:ext uri="{BB962C8B-B14F-4D97-AF65-F5344CB8AC3E}">
        <p14:creationId xmlns:p14="http://schemas.microsoft.com/office/powerpoint/2010/main" val="187219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F296F-4364-34E1-35FA-D1C57728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D955C0AE-0371-3908-3EAC-224EE58571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885" y="-755337"/>
            <a:ext cx="6176817" cy="347446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E2BF2B9-6762-E578-9104-09889BAE7DB1}"/>
              </a:ext>
            </a:extLst>
          </p:cNvPr>
          <p:cNvSpPr/>
          <p:nvPr/>
        </p:nvSpPr>
        <p:spPr>
          <a:xfrm>
            <a:off x="1118733" y="241780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C847B5-A540-63B0-64AF-818693A11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950082-706C-058E-0899-7352DA455392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3332CE3E-4E24-E587-7F51-F5D8EF9FE9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6664F8E-199A-9900-118A-3CC0BDC00DA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595A09-57AA-15B7-FCF6-8473C3C13468}"/>
              </a:ext>
            </a:extLst>
          </p:cNvPr>
          <p:cNvSpPr/>
          <p:nvPr/>
        </p:nvSpPr>
        <p:spPr>
          <a:xfrm>
            <a:off x="-2870791" y="369526"/>
            <a:ext cx="13387219" cy="1042711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A64D69D-D096-6B3B-16D6-49D3BF65B68C}"/>
              </a:ext>
            </a:extLst>
          </p:cNvPr>
          <p:cNvSpPr txBox="1"/>
          <p:nvPr/>
        </p:nvSpPr>
        <p:spPr>
          <a:xfrm>
            <a:off x="249702" y="454047"/>
            <a:ext cx="74879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REPORTING BULLYING</a:t>
            </a:r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C74ACC23-68DB-A118-F920-C41037323060}"/>
              </a:ext>
            </a:extLst>
          </p:cNvPr>
          <p:cNvSpPr/>
          <p:nvPr/>
        </p:nvSpPr>
        <p:spPr>
          <a:xfrm rot="5400000">
            <a:off x="2400092" y="420396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6AE850-61FD-2043-7E85-9545753D213F}"/>
              </a:ext>
            </a:extLst>
          </p:cNvPr>
          <p:cNvSpPr txBox="1"/>
          <p:nvPr/>
        </p:nvSpPr>
        <p:spPr>
          <a:xfrm>
            <a:off x="1574777" y="5407096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13A36A6-952A-4881-1ECF-2415137D79C4}"/>
              </a:ext>
            </a:extLst>
          </p:cNvPr>
          <p:cNvSpPr txBox="1"/>
          <p:nvPr/>
        </p:nvSpPr>
        <p:spPr>
          <a:xfrm>
            <a:off x="5042446" y="525405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32B591-0C5A-85DE-59C8-FC0732553C92}"/>
              </a:ext>
            </a:extLst>
          </p:cNvPr>
          <p:cNvSpPr txBox="1"/>
          <p:nvPr/>
        </p:nvSpPr>
        <p:spPr>
          <a:xfrm>
            <a:off x="8124578" y="5260510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41" name="Picture 40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DB41050F-46F0-FEF3-1EBE-894C337E97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179494" y="1536884"/>
            <a:ext cx="2725664" cy="1533186"/>
          </a:xfrm>
          <a:prstGeom prst="rect">
            <a:avLst/>
          </a:prstGeom>
        </p:spPr>
      </p:pic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491CA7-292E-5C3F-5E1A-F639DECD26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0A88F5B-3042-1388-C6F6-6D5A0F3F8C41}"/>
              </a:ext>
            </a:extLst>
          </p:cNvPr>
          <p:cNvSpPr/>
          <p:nvPr/>
        </p:nvSpPr>
        <p:spPr>
          <a:xfrm>
            <a:off x="4490036" y="2406450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D033E010-CC8C-2687-39AE-294A5CD373B5}"/>
              </a:ext>
            </a:extLst>
          </p:cNvPr>
          <p:cNvSpPr/>
          <p:nvPr/>
        </p:nvSpPr>
        <p:spPr>
          <a:xfrm rot="5400000">
            <a:off x="5771395" y="4192618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0" name="Picture 19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97195461-3070-0A4B-BC28-F384B28BA9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3550797" y="1525534"/>
            <a:ext cx="2725664" cy="1533186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FC16C01-8448-54EF-2004-5AF1437076A6}"/>
              </a:ext>
            </a:extLst>
          </p:cNvPr>
          <p:cNvSpPr/>
          <p:nvPr/>
        </p:nvSpPr>
        <p:spPr>
          <a:xfrm>
            <a:off x="7771040" y="2386935"/>
            <a:ext cx="2864411" cy="2891530"/>
          </a:xfrm>
          <a:prstGeom prst="roundRect">
            <a:avLst/>
          </a:prstGeom>
          <a:solidFill>
            <a:srgbClr val="FFBF00"/>
          </a:solidFill>
          <a:ln w="5715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F1BDFEB6-B499-EFAF-D27C-8CEB39590FB6}"/>
              </a:ext>
            </a:extLst>
          </p:cNvPr>
          <p:cNvSpPr/>
          <p:nvPr/>
        </p:nvSpPr>
        <p:spPr>
          <a:xfrm rot="5400000">
            <a:off x="9052399" y="4173103"/>
            <a:ext cx="359027" cy="28220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Picture 2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F9465566-9873-4E7F-7535-843406F8D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0934">
            <a:off x="6831801" y="1506019"/>
            <a:ext cx="2725664" cy="1533186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6FCD81E4-38B7-1574-D109-09D040852220}"/>
              </a:ext>
            </a:extLst>
          </p:cNvPr>
          <p:cNvSpPr txBox="1"/>
          <p:nvPr/>
        </p:nvSpPr>
        <p:spPr>
          <a:xfrm>
            <a:off x="4913629" y="540461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1D2071-7472-A14D-E29F-E6FCEE79565F}"/>
              </a:ext>
            </a:extLst>
          </p:cNvPr>
          <p:cNvSpPr txBox="1"/>
          <p:nvPr/>
        </p:nvSpPr>
        <p:spPr>
          <a:xfrm>
            <a:off x="8204345" y="5367143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</p:spTree>
    <p:extLst>
      <p:ext uri="{BB962C8B-B14F-4D97-AF65-F5344CB8AC3E}">
        <p14:creationId xmlns:p14="http://schemas.microsoft.com/office/powerpoint/2010/main" val="3747830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8D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936A95-893B-2A9E-A0FD-66C017CE6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7983D3-6908-E39E-3DEA-EA6463B72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17913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4" name="Picture 3" descr="A blue arrow pointing to the right&#10;&#10;AI-generated content may be incorrect.">
            <a:extLst>
              <a:ext uri="{FF2B5EF4-FFF2-40B4-BE49-F238E27FC236}">
                <a16:creationId xmlns:a16="http://schemas.microsoft.com/office/drawing/2014/main" id="{1D3B826E-AB9B-A0D6-2805-65612B8124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1" y="386895"/>
            <a:ext cx="12289661" cy="691293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53EBB71-6D2F-E0F6-3FC6-59BC2971A8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6271" y="9446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6" name="Picture 5" descr="A white arrow pointing to the right&#10;&#10;AI-generated content may be incorrect.">
            <a:extLst>
              <a:ext uri="{FF2B5EF4-FFF2-40B4-BE49-F238E27FC236}">
                <a16:creationId xmlns:a16="http://schemas.microsoft.com/office/drawing/2014/main" id="{83B2A875-AF0F-089B-1011-5C04111D17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10" b="13324"/>
          <a:stretch>
            <a:fillRect/>
          </a:stretch>
        </p:blipFill>
        <p:spPr>
          <a:xfrm>
            <a:off x="97661" y="111718"/>
            <a:ext cx="11178857" cy="5944213"/>
          </a:xfrm>
          <a:prstGeom prst="rect">
            <a:avLst/>
          </a:prstGeom>
        </p:spPr>
      </p:pic>
      <p:pic>
        <p:nvPicPr>
          <p:cNvPr id="14" name="Picture 1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BBD0FD8-7DA0-CA45-AA0C-E2C8B60BD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1343" y="325521"/>
            <a:ext cx="3320210" cy="111882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EB6B1FE-B390-77A0-92FA-F1A9EB6F9F51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1B1464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7B714276-4C74-6E2C-F372-6993319EC3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38839">
            <a:off x="10146838" y="5168246"/>
            <a:ext cx="2523545" cy="141949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8319D5A-811E-FDA6-3101-9A076B0FD70F}"/>
              </a:ext>
            </a:extLst>
          </p:cNvPr>
          <p:cNvSpPr/>
          <p:nvPr/>
        </p:nvSpPr>
        <p:spPr>
          <a:xfrm rot="18144887">
            <a:off x="9783627" y="3424967"/>
            <a:ext cx="6128657" cy="510397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A22345-D8B9-2377-8F33-1C481142C4F9}"/>
              </a:ext>
            </a:extLst>
          </p:cNvPr>
          <p:cNvSpPr txBox="1"/>
          <p:nvPr/>
        </p:nvSpPr>
        <p:spPr>
          <a:xfrm>
            <a:off x="833702" y="2065024"/>
            <a:ext cx="667767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HOW WILL YOU </a:t>
            </a:r>
          </a:p>
          <a:p>
            <a:pPr algn="ctr"/>
            <a:r>
              <a:rPr lang="en-GB" sz="50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USE YOUR POWER FOR GOOD?</a:t>
            </a:r>
            <a:endParaRPr lang="en-US" sz="5000" b="1" dirty="0">
              <a:solidFill>
                <a:srgbClr val="1B1464"/>
              </a:solidFill>
              <a:latin typeface="Cera Round Pro" panose="00000500000000000000" pitchFamily="50" charset="0"/>
              <a:cs typeface="Segoe UI" panose="020B0502040204020203" pitchFamily="34" charset="0"/>
            </a:endParaRPr>
          </a:p>
        </p:txBody>
      </p:sp>
      <p:pic>
        <p:nvPicPr>
          <p:cNvPr id="8" name="Picture 7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68C547AA-817B-E95A-36AB-A4DC13BA39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17339">
            <a:off x="6017895" y="2081193"/>
            <a:ext cx="4783678" cy="269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42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8114A-80E5-6898-6759-BB0C8E73C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94515AA-E366-210E-3263-0E9840C6A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42" b="21049"/>
          <a:stretch>
            <a:fillRect/>
          </a:stretch>
        </p:blipFill>
        <p:spPr>
          <a:xfrm>
            <a:off x="774147" y="1822012"/>
            <a:ext cx="5161790" cy="3231770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7BAF9A95-0163-681C-53E5-8DA14B8D9A2B}"/>
              </a:ext>
            </a:extLst>
          </p:cNvPr>
          <p:cNvSpPr/>
          <p:nvPr/>
        </p:nvSpPr>
        <p:spPr>
          <a:xfrm rot="20155093">
            <a:off x="8344283" y="6046428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0AEE328A-9C6F-3E4F-88E9-2248377FD2C9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rgbClr val="FFBF00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8D0341F-34FE-7B45-1916-4B9192E7D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E56AF99-57FF-5A08-4C87-2A7E257F366A}"/>
              </a:ext>
            </a:extLst>
          </p:cNvPr>
          <p:cNvSpPr/>
          <p:nvPr/>
        </p:nvSpPr>
        <p:spPr>
          <a:xfrm rot="18987975">
            <a:off x="-3365356" y="-1399494"/>
            <a:ext cx="6128657" cy="2828227"/>
          </a:xfrm>
          <a:prstGeom prst="rect">
            <a:avLst/>
          </a:prstGeom>
          <a:solidFill>
            <a:srgbClr val="3A8DFF"/>
          </a:solidFill>
          <a:ln>
            <a:solidFill>
              <a:srgbClr val="3A8D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A yellow lightning bolt on a black background&#10;&#10;AI-generated content may be incorrect.">
            <a:extLst>
              <a:ext uri="{FF2B5EF4-FFF2-40B4-BE49-F238E27FC236}">
                <a16:creationId xmlns:a16="http://schemas.microsoft.com/office/drawing/2014/main" id="{06FDC028-F865-9C1A-4C6D-FA0A708EA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751">
            <a:off x="-1765911" y="-70169"/>
            <a:ext cx="5568736" cy="3132414"/>
          </a:xfrm>
          <a:prstGeom prst="rect">
            <a:avLst/>
          </a:prstGeom>
        </p:spPr>
      </p:pic>
      <p:pic>
        <p:nvPicPr>
          <p:cNvPr id="4" name="Picture 3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45892D-1B64-FAD6-5CCE-C7A5AF1CE9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9055" y="5785002"/>
            <a:ext cx="3315232" cy="1117150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1DF37265-05E7-ED13-0355-591CCF3A9128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Line arrow: Clockwise curve with solid fill">
            <a:extLst>
              <a:ext uri="{FF2B5EF4-FFF2-40B4-BE49-F238E27FC236}">
                <a16:creationId xmlns:a16="http://schemas.microsoft.com/office/drawing/2014/main" id="{2339F1E4-EA9E-947C-8E4D-2B38336FB3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2688CC2E-29BB-62B1-5B5E-A26C10B0FC03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14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2" name="Picture 11" descr="A yellow arrow pointing to the left&#10;&#10;AI-generated content may be incorrect.">
            <a:extLst>
              <a:ext uri="{FF2B5EF4-FFF2-40B4-BE49-F238E27FC236}">
                <a16:creationId xmlns:a16="http://schemas.microsoft.com/office/drawing/2014/main" id="{405C1BFB-A2CA-BD46-1DF1-FC4B4C422B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606811">
            <a:off x="-1511491" y="4951947"/>
            <a:ext cx="4649484" cy="2615335"/>
          </a:xfrm>
          <a:prstGeom prst="rect">
            <a:avLst/>
          </a:prstGeom>
        </p:spPr>
      </p:pic>
      <p:pic>
        <p:nvPicPr>
          <p:cNvPr id="15" name="Picture 14" descr="A yellow arrow pointing to the right&#10;&#10;AI-generated content may be incorrect.">
            <a:extLst>
              <a:ext uri="{FF2B5EF4-FFF2-40B4-BE49-F238E27FC236}">
                <a16:creationId xmlns:a16="http://schemas.microsoft.com/office/drawing/2014/main" id="{1F2DAF16-F717-E7CF-851E-3A4D805F9E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35937" y="2826337"/>
            <a:ext cx="4677863" cy="26312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BACF899-FF22-DC8A-F42B-C798E15FB483}"/>
              </a:ext>
            </a:extLst>
          </p:cNvPr>
          <p:cNvSpPr/>
          <p:nvPr/>
        </p:nvSpPr>
        <p:spPr>
          <a:xfrm>
            <a:off x="7480750" y="3692619"/>
            <a:ext cx="6128657" cy="1015663"/>
          </a:xfrm>
          <a:prstGeom prst="rect">
            <a:avLst/>
          </a:prstGeom>
          <a:solidFill>
            <a:srgbClr val="FFBF00"/>
          </a:solidFill>
          <a:ln>
            <a:solidFill>
              <a:srgbClr val="FFB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BF00"/>
              </a:solidFill>
            </a:endParaRPr>
          </a:p>
        </p:txBody>
      </p:sp>
      <p:sp>
        <p:nvSpPr>
          <p:cNvPr id="26" name="TextBox 14">
            <a:extLst>
              <a:ext uri="{FF2B5EF4-FFF2-40B4-BE49-F238E27FC236}">
                <a16:creationId xmlns:a16="http://schemas.microsoft.com/office/drawing/2014/main" id="{62718C8B-52C6-8626-8AB5-AF08902F378A}"/>
              </a:ext>
            </a:extLst>
          </p:cNvPr>
          <p:cNvSpPr txBox="1"/>
          <p:nvPr/>
        </p:nvSpPr>
        <p:spPr>
          <a:xfrm>
            <a:off x="8773332" y="3753326"/>
            <a:ext cx="273511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10</a:t>
            </a:r>
            <a:r>
              <a:rPr lang="en-US" sz="2500" b="1" baseline="30000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862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8" name="Picture 27" descr="A blue cartoon character with socks and words&#10;&#10;AI-generated content may be incorrect.">
            <a:extLst>
              <a:ext uri="{FF2B5EF4-FFF2-40B4-BE49-F238E27FC236}">
                <a16:creationId xmlns:a16="http://schemas.microsoft.com/office/drawing/2014/main" id="{F178149E-BECD-1ED6-4D2F-1C4E276A17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5" y="3112041"/>
            <a:ext cx="3134694" cy="1763265"/>
          </a:xfrm>
          <a:prstGeom prst="rect">
            <a:avLst/>
          </a:prstGeom>
        </p:spPr>
      </p:pic>
      <p:pic>
        <p:nvPicPr>
          <p:cNvPr id="13" name="Picture 12" descr="A blue and white lightning bolt&#10;&#10;AI-generated content may be incorrect.">
            <a:extLst>
              <a:ext uri="{FF2B5EF4-FFF2-40B4-BE49-F238E27FC236}">
                <a16:creationId xmlns:a16="http://schemas.microsoft.com/office/drawing/2014/main" id="{B712482F-0083-51CC-DC62-7FAF83082E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435" y="4875306"/>
            <a:ext cx="3785378" cy="21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5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4" ma:contentTypeDescription="Create a new document." ma:contentTypeScope="" ma:versionID="7e41ed99153f4ee7cd551414e56358ae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3622bf3a2a831533d1ee572289cded70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ae49f3-829e-48a4-b770-42088e17cf9e" xsi:nil="true"/>
    <lcf76f155ced4ddcb4097134ff3c332f xmlns="25bce31e-210f-4595-b6f1-ad167b62b9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277868D-E5FD-4EBA-BB83-1258BB1C69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BB6CB0-10A1-4FC1-A938-9278F2ABD758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6ae49f3-829e-48a4-b770-42088e17cf9e"/>
    <ds:schemaRef ds:uri="http://www.w3.org/XML/1998/namespace"/>
    <ds:schemaRef ds:uri="http://purl.org/dc/dcmitype/"/>
    <ds:schemaRef ds:uri="25bce31e-210f-4595-b6f1-ad167b62b966"/>
    <ds:schemaRef ds:uri="http://schemas.microsoft.com/office/2006/metadata/properties"/>
    <ds:schemaRef ds:uri="http://purl.org/dc/terms/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adc87355-e29c-4519-954f-95e35c776178}" enabled="0" method="" siteId="{adc87355-e29c-4519-954f-95e35c7761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174</Words>
  <Application>Microsoft Office PowerPoint</Application>
  <PresentationFormat>Widescreen</PresentationFormat>
  <Paragraphs>36</Paragraphs>
  <Slides>8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13</cp:revision>
  <dcterms:created xsi:type="dcterms:W3CDTF">2024-08-12T13:06:58Z</dcterms:created>
  <dcterms:modified xsi:type="dcterms:W3CDTF">2025-09-03T06:59:19Z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0x010100CC069515C4C01E4AB51222EDC3AFCB3B</vt:lpwstr>
  </property>
  <property fmtid="{D5CDD505-2E9C-101B-9397-08002B2CF9AE}" pid="3" name="MediaServiceImageTags">
    <vt:lpwstr/>
  </property>
</Properties>
</file>