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331" r:id="rId5"/>
    <p:sldId id="335" r:id="rId6"/>
    <p:sldId id="337" r:id="rId7"/>
    <p:sldId id="336" r:id="rId8"/>
    <p:sldId id="333" r:id="rId9"/>
    <p:sldId id="339" r:id="rId10"/>
    <p:sldId id="334" r:id="rId11"/>
    <p:sldId id="332" r:id="rId12"/>
    <p:sldId id="318" r:id="rId13"/>
    <p:sldId id="33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F00"/>
    <a:srgbClr val="1B1862"/>
    <a:srgbClr val="448DFF"/>
    <a:srgbClr val="3A8DFF"/>
    <a:srgbClr val="1B1464"/>
    <a:srgbClr val="8757E5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F024CD-848B-4954-A325-0A67097B4645}" v="12" dt="2025-09-01T17:54:31.581"/>
    <p1510:client id="{8300C833-B9C4-40E5-A1E9-84629F0F6DF5}" v="19" dt="2025-09-01T16:19:29.7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84" y="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Evason-Browning" userId="3595951c-6db8-40c2-9ef3-7844efe92eaa" providerId="ADAL" clId="{4C37EDCB-D2D1-45E7-9CBA-198E71ACE92A}"/>
    <pc:docChg chg="undo custSel addSld delSld modSld sldOrd">
      <pc:chgData name="Luke Evason-Browning" userId="3595951c-6db8-40c2-9ef3-7844efe92eaa" providerId="ADAL" clId="{4C37EDCB-D2D1-45E7-9CBA-198E71ACE92A}" dt="2025-09-01T18:37:43.780" v="205" actId="1076"/>
      <pc:docMkLst>
        <pc:docMk/>
      </pc:docMkLst>
      <pc:sldChg chg="del">
        <pc:chgData name="Luke Evason-Browning" userId="3595951c-6db8-40c2-9ef3-7844efe92eaa" providerId="ADAL" clId="{4C37EDCB-D2D1-45E7-9CBA-198E71ACE92A}" dt="2025-09-01T17:51:56.248" v="168" actId="47"/>
        <pc:sldMkLst>
          <pc:docMk/>
          <pc:sldMk cId="3927909935" sldId="317"/>
        </pc:sldMkLst>
      </pc:sldChg>
      <pc:sldChg chg="addSp delSp mod">
        <pc:chgData name="Luke Evason-Browning" userId="3595951c-6db8-40c2-9ef3-7844efe92eaa" providerId="ADAL" clId="{4C37EDCB-D2D1-45E7-9CBA-198E71ACE92A}" dt="2025-09-01T17:54:57.482" v="204" actId="478"/>
        <pc:sldMkLst>
          <pc:docMk/>
          <pc:sldMk cId="3747830320" sldId="318"/>
        </pc:sldMkLst>
        <pc:picChg chg="add del">
          <ac:chgData name="Luke Evason-Browning" userId="3595951c-6db8-40c2-9ef3-7844efe92eaa" providerId="ADAL" clId="{4C37EDCB-D2D1-45E7-9CBA-198E71ACE92A}" dt="2025-09-01T17:54:57.186" v="203" actId="478"/>
          <ac:picMkLst>
            <pc:docMk/>
            <pc:sldMk cId="3747830320" sldId="318"/>
            <ac:picMk id="20" creationId="{97195461-3070-0A4B-BC28-F384B28BA9F8}"/>
          </ac:picMkLst>
        </pc:picChg>
        <pc:picChg chg="add del">
          <ac:chgData name="Luke Evason-Browning" userId="3595951c-6db8-40c2-9ef3-7844efe92eaa" providerId="ADAL" clId="{4C37EDCB-D2D1-45E7-9CBA-198E71ACE92A}" dt="2025-09-01T17:54:56.920" v="202" actId="478"/>
          <ac:picMkLst>
            <pc:docMk/>
            <pc:sldMk cId="3747830320" sldId="318"/>
            <ac:picMk id="23" creationId="{F9465566-9873-4E7F-7535-843406F8DDDA}"/>
          </ac:picMkLst>
        </pc:picChg>
        <pc:picChg chg="add del">
          <ac:chgData name="Luke Evason-Browning" userId="3595951c-6db8-40c2-9ef3-7844efe92eaa" providerId="ADAL" clId="{4C37EDCB-D2D1-45E7-9CBA-198E71ACE92A}" dt="2025-09-01T17:54:57.482" v="204" actId="478"/>
          <ac:picMkLst>
            <pc:docMk/>
            <pc:sldMk cId="3747830320" sldId="318"/>
            <ac:picMk id="41" creationId="{DB41050F-46F0-FEF3-1EBE-894C337E9754}"/>
          </ac:picMkLst>
        </pc:picChg>
      </pc:sldChg>
      <pc:sldChg chg="modSp del mod">
        <pc:chgData name="Luke Evason-Browning" userId="3595951c-6db8-40c2-9ef3-7844efe92eaa" providerId="ADAL" clId="{4C37EDCB-D2D1-45E7-9CBA-198E71ACE92A}" dt="2025-09-01T17:53:38.333" v="184" actId="47"/>
        <pc:sldMkLst>
          <pc:docMk/>
          <pc:sldMk cId="3187342938" sldId="322"/>
        </pc:sldMkLst>
        <pc:picChg chg="mod">
          <ac:chgData name="Luke Evason-Browning" userId="3595951c-6db8-40c2-9ef3-7844efe92eaa" providerId="ADAL" clId="{4C37EDCB-D2D1-45E7-9CBA-198E71ACE92A}" dt="2025-09-01T17:53:24.955" v="180" actId="1076"/>
          <ac:picMkLst>
            <pc:docMk/>
            <pc:sldMk cId="3187342938" sldId="322"/>
            <ac:picMk id="11" creationId="{7BE23A25-8009-1FC4-18AA-9FEC009E2B74}"/>
          </ac:picMkLst>
        </pc:picChg>
      </pc:sldChg>
      <pc:sldChg chg="del">
        <pc:chgData name="Luke Evason-Browning" userId="3595951c-6db8-40c2-9ef3-7844efe92eaa" providerId="ADAL" clId="{4C37EDCB-D2D1-45E7-9CBA-198E71ACE92A}" dt="2025-09-01T17:54:34.646" v="196" actId="47"/>
        <pc:sldMkLst>
          <pc:docMk/>
          <pc:sldMk cId="702373422" sldId="328"/>
        </pc:sldMkLst>
      </pc:sldChg>
      <pc:sldChg chg="add setBg">
        <pc:chgData name="Luke Evason-Browning" userId="3595951c-6db8-40c2-9ef3-7844efe92eaa" providerId="ADAL" clId="{4C37EDCB-D2D1-45E7-9CBA-198E71ACE92A}" dt="2025-09-01T17:52:04.998" v="170"/>
        <pc:sldMkLst>
          <pc:docMk/>
          <pc:sldMk cId="1077315536" sldId="331"/>
        </pc:sldMkLst>
      </pc:sldChg>
      <pc:sldChg chg="addSp delSp modSp add mod setBg">
        <pc:chgData name="Luke Evason-Browning" userId="3595951c-6db8-40c2-9ef3-7844efe92eaa" providerId="ADAL" clId="{4C37EDCB-D2D1-45E7-9CBA-198E71ACE92A}" dt="2025-09-01T17:54:33.494" v="195" actId="1076"/>
        <pc:sldMkLst>
          <pc:docMk/>
          <pc:sldMk cId="1872193693" sldId="332"/>
        </pc:sldMkLst>
        <pc:spChg chg="add mod">
          <ac:chgData name="Luke Evason-Browning" userId="3595951c-6db8-40c2-9ef3-7844efe92eaa" providerId="ADAL" clId="{4C37EDCB-D2D1-45E7-9CBA-198E71ACE92A}" dt="2025-09-01T17:54:28.570" v="193" actId="1076"/>
          <ac:spMkLst>
            <pc:docMk/>
            <pc:sldMk cId="1872193693" sldId="332"/>
            <ac:spMk id="3" creationId="{ACE87F67-BF97-84F0-90BB-07B0059374FA}"/>
          </ac:spMkLst>
        </pc:spChg>
        <pc:spChg chg="del">
          <ac:chgData name="Luke Evason-Browning" userId="3595951c-6db8-40c2-9ef3-7844efe92eaa" providerId="ADAL" clId="{4C37EDCB-D2D1-45E7-9CBA-198E71ACE92A}" dt="2025-09-01T17:54:23.021" v="189" actId="478"/>
          <ac:spMkLst>
            <pc:docMk/>
            <pc:sldMk cId="1872193693" sldId="332"/>
            <ac:spMk id="19" creationId="{6C26AFE7-831C-F2A0-661A-AE8081F2317F}"/>
          </ac:spMkLst>
        </pc:spChg>
        <pc:picChg chg="add mod">
          <ac:chgData name="Luke Evason-Browning" userId="3595951c-6db8-40c2-9ef3-7844efe92eaa" providerId="ADAL" clId="{4C37EDCB-D2D1-45E7-9CBA-198E71ACE92A}" dt="2025-09-01T17:54:33.494" v="195" actId="1076"/>
          <ac:picMkLst>
            <pc:docMk/>
            <pc:sldMk cId="1872193693" sldId="332"/>
            <ac:picMk id="4" creationId="{C261FC8A-29AD-BE50-2374-18858E4B6C43}"/>
          </ac:picMkLst>
        </pc:picChg>
        <pc:picChg chg="del">
          <ac:chgData name="Luke Evason-Browning" userId="3595951c-6db8-40c2-9ef3-7844efe92eaa" providerId="ADAL" clId="{4C37EDCB-D2D1-45E7-9CBA-198E71ACE92A}" dt="2025-09-01T17:54:27.161" v="192" actId="478"/>
          <ac:picMkLst>
            <pc:docMk/>
            <pc:sldMk cId="1872193693" sldId="332"/>
            <ac:picMk id="5" creationId="{20F80E34-06EF-C6A4-C1FE-6029D19D08D2}"/>
          </ac:picMkLst>
        </pc:picChg>
      </pc:sldChg>
      <pc:sldChg chg="del">
        <pc:chgData name="Luke Evason-Browning" userId="3595951c-6db8-40c2-9ef3-7844efe92eaa" providerId="ADAL" clId="{4C37EDCB-D2D1-45E7-9CBA-198E71ACE92A}" dt="2025-09-01T17:51:52.521" v="167" actId="47"/>
        <pc:sldMkLst>
          <pc:docMk/>
          <pc:sldMk cId="3122518845" sldId="332"/>
        </pc:sldMkLst>
      </pc:sldChg>
      <pc:sldChg chg="modSp mod">
        <pc:chgData name="Luke Evason-Browning" userId="3595951c-6db8-40c2-9ef3-7844efe92eaa" providerId="ADAL" clId="{4C37EDCB-D2D1-45E7-9CBA-198E71ACE92A}" dt="2025-09-01T15:58:28.996" v="1" actId="207"/>
        <pc:sldMkLst>
          <pc:docMk/>
          <pc:sldMk cId="281762942" sldId="333"/>
        </pc:sldMkLst>
        <pc:spChg chg="mod">
          <ac:chgData name="Luke Evason-Browning" userId="3595951c-6db8-40c2-9ef3-7844efe92eaa" providerId="ADAL" clId="{4C37EDCB-D2D1-45E7-9CBA-198E71ACE92A}" dt="2025-09-01T15:58:28.996" v="1" actId="207"/>
          <ac:spMkLst>
            <pc:docMk/>
            <pc:sldMk cId="281762942" sldId="333"/>
            <ac:spMk id="8" creationId="{A50812A3-81C3-C786-490A-D956B2C972DD}"/>
          </ac:spMkLst>
        </pc:spChg>
      </pc:sldChg>
      <pc:sldChg chg="modSp mod">
        <pc:chgData name="Luke Evason-Browning" userId="3595951c-6db8-40c2-9ef3-7844efe92eaa" providerId="ADAL" clId="{4C37EDCB-D2D1-45E7-9CBA-198E71ACE92A}" dt="2025-09-01T17:53:55.976" v="186" actId="20577"/>
        <pc:sldMkLst>
          <pc:docMk/>
          <pc:sldMk cId="845648443" sldId="334"/>
        </pc:sldMkLst>
        <pc:spChg chg="mod">
          <ac:chgData name="Luke Evason-Browning" userId="3595951c-6db8-40c2-9ef3-7844efe92eaa" providerId="ADAL" clId="{4C37EDCB-D2D1-45E7-9CBA-198E71ACE92A}" dt="2025-09-01T17:53:55.976" v="186" actId="20577"/>
          <ac:spMkLst>
            <pc:docMk/>
            <pc:sldMk cId="845648443" sldId="334"/>
            <ac:spMk id="7" creationId="{0924776B-FE0C-E403-282C-C183C32AEF6F}"/>
          </ac:spMkLst>
        </pc:spChg>
      </pc:sldChg>
      <pc:sldChg chg="addSp delSp modSp mod">
        <pc:chgData name="Luke Evason-Browning" userId="3595951c-6db8-40c2-9ef3-7844efe92eaa" providerId="ADAL" clId="{4C37EDCB-D2D1-45E7-9CBA-198E71ACE92A}" dt="2025-09-01T15:59:21.763" v="28" actId="1076"/>
        <pc:sldMkLst>
          <pc:docMk/>
          <pc:sldMk cId="3959997869" sldId="335"/>
        </pc:sldMkLst>
        <pc:spChg chg="add del">
          <ac:chgData name="Luke Evason-Browning" userId="3595951c-6db8-40c2-9ef3-7844efe92eaa" providerId="ADAL" clId="{4C37EDCB-D2D1-45E7-9CBA-198E71ACE92A}" dt="2025-09-01T15:58:53.840" v="8" actId="478"/>
          <ac:spMkLst>
            <pc:docMk/>
            <pc:sldMk cId="3959997869" sldId="335"/>
            <ac:spMk id="2" creationId="{328531A9-F118-9493-47A7-A0BBCA160821}"/>
          </ac:spMkLst>
        </pc:spChg>
        <pc:spChg chg="add mod">
          <ac:chgData name="Luke Evason-Browning" userId="3595951c-6db8-40c2-9ef3-7844efe92eaa" providerId="ADAL" clId="{4C37EDCB-D2D1-45E7-9CBA-198E71ACE92A}" dt="2025-09-01T15:58:46.858" v="5"/>
          <ac:spMkLst>
            <pc:docMk/>
            <pc:sldMk cId="3959997869" sldId="335"/>
            <ac:spMk id="6" creationId="{0EA36262-F580-3BF7-C78E-EF2539329C29}"/>
          </ac:spMkLst>
        </pc:spChg>
        <pc:spChg chg="add mod">
          <ac:chgData name="Luke Evason-Browning" userId="3595951c-6db8-40c2-9ef3-7844efe92eaa" providerId="ADAL" clId="{4C37EDCB-D2D1-45E7-9CBA-198E71ACE92A}" dt="2025-09-01T15:58:46.858" v="5"/>
          <ac:spMkLst>
            <pc:docMk/>
            <pc:sldMk cId="3959997869" sldId="335"/>
            <ac:spMk id="11" creationId="{B5A26034-95EC-7802-D300-434B1A3DC50F}"/>
          </ac:spMkLst>
        </pc:spChg>
        <pc:spChg chg="add mod">
          <ac:chgData name="Luke Evason-Browning" userId="3595951c-6db8-40c2-9ef3-7844efe92eaa" providerId="ADAL" clId="{4C37EDCB-D2D1-45E7-9CBA-198E71ACE92A}" dt="2025-09-01T15:59:10.186" v="13"/>
          <ac:spMkLst>
            <pc:docMk/>
            <pc:sldMk cId="3959997869" sldId="335"/>
            <ac:spMk id="12" creationId="{B83DF8B9-FD82-B995-A7D0-084A431C9B14}"/>
          </ac:spMkLst>
        </pc:spChg>
        <pc:spChg chg="add del">
          <ac:chgData name="Luke Evason-Browning" userId="3595951c-6db8-40c2-9ef3-7844efe92eaa" providerId="ADAL" clId="{4C37EDCB-D2D1-45E7-9CBA-198E71ACE92A}" dt="2025-09-01T15:59:07.823" v="9" actId="478"/>
          <ac:spMkLst>
            <pc:docMk/>
            <pc:sldMk cId="3959997869" sldId="335"/>
            <ac:spMk id="13" creationId="{648E2A35-554A-F813-4767-D0E45B5A5B97}"/>
          </ac:spMkLst>
        </pc:spChg>
        <pc:spChg chg="add del">
          <ac:chgData name="Luke Evason-Browning" userId="3595951c-6db8-40c2-9ef3-7844efe92eaa" providerId="ADAL" clId="{4C37EDCB-D2D1-45E7-9CBA-198E71ACE92A}" dt="2025-09-01T15:59:09.489" v="12" actId="478"/>
          <ac:spMkLst>
            <pc:docMk/>
            <pc:sldMk cId="3959997869" sldId="335"/>
            <ac:spMk id="15" creationId="{172CCB1B-D835-B0F8-78F1-4FA73F71425C}"/>
          </ac:spMkLst>
        </pc:spChg>
        <pc:spChg chg="add mod">
          <ac:chgData name="Luke Evason-Browning" userId="3595951c-6db8-40c2-9ef3-7844efe92eaa" providerId="ADAL" clId="{4C37EDCB-D2D1-45E7-9CBA-198E71ACE92A}" dt="2025-09-01T15:59:10.186" v="13"/>
          <ac:spMkLst>
            <pc:docMk/>
            <pc:sldMk cId="3959997869" sldId="335"/>
            <ac:spMk id="16" creationId="{C7C2232D-6C67-69A9-0768-975666DE89AC}"/>
          </ac:spMkLst>
        </pc:spChg>
        <pc:spChg chg="add mod">
          <ac:chgData name="Luke Evason-Browning" userId="3595951c-6db8-40c2-9ef3-7844efe92eaa" providerId="ADAL" clId="{4C37EDCB-D2D1-45E7-9CBA-198E71ACE92A}" dt="2025-09-01T15:59:10.186" v="13"/>
          <ac:spMkLst>
            <pc:docMk/>
            <pc:sldMk cId="3959997869" sldId="335"/>
            <ac:spMk id="18" creationId="{6F6388D0-71B0-8788-4719-E202C262C9FB}"/>
          </ac:spMkLst>
        </pc:spChg>
        <pc:spChg chg="add mod">
          <ac:chgData name="Luke Evason-Browning" userId="3595951c-6db8-40c2-9ef3-7844efe92eaa" providerId="ADAL" clId="{4C37EDCB-D2D1-45E7-9CBA-198E71ACE92A}" dt="2025-09-01T15:59:10.186" v="13"/>
          <ac:spMkLst>
            <pc:docMk/>
            <pc:sldMk cId="3959997869" sldId="335"/>
            <ac:spMk id="19" creationId="{C2A6F913-E61E-D659-CC91-34226B912A2F}"/>
          </ac:spMkLst>
        </pc:spChg>
        <pc:spChg chg="add mod">
          <ac:chgData name="Luke Evason-Browning" userId="3595951c-6db8-40c2-9ef3-7844efe92eaa" providerId="ADAL" clId="{4C37EDCB-D2D1-45E7-9CBA-198E71ACE92A}" dt="2025-09-01T15:59:21.763" v="28" actId="1076"/>
          <ac:spMkLst>
            <pc:docMk/>
            <pc:sldMk cId="3959997869" sldId="335"/>
            <ac:spMk id="22" creationId="{6EAB0C68-2D0C-CA4D-7C9D-466A05C4A533}"/>
          </ac:spMkLst>
        </pc:spChg>
        <pc:picChg chg="add del">
          <ac:chgData name="Luke Evason-Browning" userId="3595951c-6db8-40c2-9ef3-7844efe92eaa" providerId="ADAL" clId="{4C37EDCB-D2D1-45E7-9CBA-198E71ACE92A}" dt="2025-09-01T15:59:08.729" v="11" actId="478"/>
          <ac:picMkLst>
            <pc:docMk/>
            <pc:sldMk cId="3959997869" sldId="335"/>
            <ac:picMk id="3" creationId="{B8E80F99-0FA7-CBC2-030B-09715CBD9C84}"/>
          </ac:picMkLst>
        </pc:picChg>
        <pc:picChg chg="add del">
          <ac:chgData name="Luke Evason-Browning" userId="3595951c-6db8-40c2-9ef3-7844efe92eaa" providerId="ADAL" clId="{4C37EDCB-D2D1-45E7-9CBA-198E71ACE92A}" dt="2025-09-01T15:59:08.250" v="10" actId="478"/>
          <ac:picMkLst>
            <pc:docMk/>
            <pc:sldMk cId="3959997869" sldId="335"/>
            <ac:picMk id="4" creationId="{404F2386-005A-0C9B-F1BC-A6912EEF357D}"/>
          </ac:picMkLst>
        </pc:picChg>
        <pc:picChg chg="add mod">
          <ac:chgData name="Luke Evason-Browning" userId="3595951c-6db8-40c2-9ef3-7844efe92eaa" providerId="ADAL" clId="{4C37EDCB-D2D1-45E7-9CBA-198E71ACE92A}" dt="2025-09-01T15:58:46.858" v="5"/>
          <ac:picMkLst>
            <pc:docMk/>
            <pc:sldMk cId="3959997869" sldId="335"/>
            <ac:picMk id="9" creationId="{86EBA0AB-48D3-6557-1CC1-C3F0DD5F08D8}"/>
          </ac:picMkLst>
        </pc:picChg>
        <pc:picChg chg="add mod">
          <ac:chgData name="Luke Evason-Browning" userId="3595951c-6db8-40c2-9ef3-7844efe92eaa" providerId="ADAL" clId="{4C37EDCB-D2D1-45E7-9CBA-198E71ACE92A}" dt="2025-09-01T15:59:10.186" v="13"/>
          <ac:picMkLst>
            <pc:docMk/>
            <pc:sldMk cId="3959997869" sldId="335"/>
            <ac:picMk id="20" creationId="{B5C8F6CA-4C9D-C1D8-0E50-0688C6D5572C}"/>
          </ac:picMkLst>
        </pc:picChg>
        <pc:picChg chg="add mod">
          <ac:chgData name="Luke Evason-Browning" userId="3595951c-6db8-40c2-9ef3-7844efe92eaa" providerId="ADAL" clId="{4C37EDCB-D2D1-45E7-9CBA-198E71ACE92A}" dt="2025-09-01T15:59:10.186" v="13"/>
          <ac:picMkLst>
            <pc:docMk/>
            <pc:sldMk cId="3959997869" sldId="335"/>
            <ac:picMk id="21" creationId="{B550E6B0-C16D-08DE-3AE0-CB4438501629}"/>
          </ac:picMkLst>
        </pc:picChg>
      </pc:sldChg>
      <pc:sldChg chg="addSp delSp modSp mod">
        <pc:chgData name="Luke Evason-Browning" userId="3595951c-6db8-40c2-9ef3-7844efe92eaa" providerId="ADAL" clId="{4C37EDCB-D2D1-45E7-9CBA-198E71ACE92A}" dt="2025-09-01T16:19:39.978" v="165" actId="1035"/>
        <pc:sldMkLst>
          <pc:docMk/>
          <pc:sldMk cId="456947806" sldId="336"/>
        </pc:sldMkLst>
        <pc:spChg chg="add mod">
          <ac:chgData name="Luke Evason-Browning" userId="3595951c-6db8-40c2-9ef3-7844efe92eaa" providerId="ADAL" clId="{4C37EDCB-D2D1-45E7-9CBA-198E71ACE92A}" dt="2025-09-01T16:19:12.190" v="130" actId="20577"/>
          <ac:spMkLst>
            <pc:docMk/>
            <pc:sldMk cId="456947806" sldId="336"/>
            <ac:spMk id="6" creationId="{89ABA13D-6EF9-BDF5-754D-E69EDFEA5F30}"/>
          </ac:spMkLst>
        </pc:spChg>
        <pc:spChg chg="add del mod">
          <ac:chgData name="Luke Evason-Browning" userId="3595951c-6db8-40c2-9ef3-7844efe92eaa" providerId="ADAL" clId="{4C37EDCB-D2D1-45E7-9CBA-198E71ACE92A}" dt="2025-09-01T16:19:33.294" v="135" actId="1076"/>
          <ac:spMkLst>
            <pc:docMk/>
            <pc:sldMk cId="456947806" sldId="336"/>
            <ac:spMk id="8" creationId="{13D93050-9B42-474D-B59C-B41F650E1F3C}"/>
          </ac:spMkLst>
        </pc:spChg>
        <pc:spChg chg="add del mod">
          <ac:chgData name="Luke Evason-Browning" userId="3595951c-6db8-40c2-9ef3-7844efe92eaa" providerId="ADAL" clId="{4C37EDCB-D2D1-45E7-9CBA-198E71ACE92A}" dt="2025-09-01T16:19:35.039" v="136" actId="478"/>
          <ac:spMkLst>
            <pc:docMk/>
            <pc:sldMk cId="456947806" sldId="336"/>
            <ac:spMk id="9" creationId="{692D5492-7B32-C126-71AD-2E6597679C73}"/>
          </ac:spMkLst>
        </pc:spChg>
        <pc:spChg chg="mod">
          <ac:chgData name="Luke Evason-Browning" userId="3595951c-6db8-40c2-9ef3-7844efe92eaa" providerId="ADAL" clId="{4C37EDCB-D2D1-45E7-9CBA-198E71ACE92A}" dt="2025-09-01T16:00:03.189" v="33" actId="1076"/>
          <ac:spMkLst>
            <pc:docMk/>
            <pc:sldMk cId="456947806" sldId="336"/>
            <ac:spMk id="15" creationId="{CE022653-2CF3-ADA0-967C-9AE5E3B1A9F5}"/>
          </ac:spMkLst>
        </pc:spChg>
        <pc:picChg chg="add del mod">
          <ac:chgData name="Luke Evason-Browning" userId="3595951c-6db8-40c2-9ef3-7844efe92eaa" providerId="ADAL" clId="{4C37EDCB-D2D1-45E7-9CBA-198E71ACE92A}" dt="2025-09-01T16:16:32.276" v="52" actId="1076"/>
          <ac:picMkLst>
            <pc:docMk/>
            <pc:sldMk cId="456947806" sldId="336"/>
            <ac:picMk id="5" creationId="{7596E32D-EF5E-9386-E15C-BB01863C4A69}"/>
          </ac:picMkLst>
        </pc:picChg>
        <pc:picChg chg="mod">
          <ac:chgData name="Luke Evason-Browning" userId="3595951c-6db8-40c2-9ef3-7844efe92eaa" providerId="ADAL" clId="{4C37EDCB-D2D1-45E7-9CBA-198E71ACE92A}" dt="2025-09-01T16:19:39.978" v="165" actId="1035"/>
          <ac:picMkLst>
            <pc:docMk/>
            <pc:sldMk cId="456947806" sldId="336"/>
            <ac:picMk id="7" creationId="{673E9BEB-5206-F46B-2499-242931FEF698}"/>
          </ac:picMkLst>
        </pc:picChg>
      </pc:sldChg>
      <pc:sldChg chg="addSp delSp modSp add mod ord">
        <pc:chgData name="Luke Evason-Browning" userId="3595951c-6db8-40c2-9ef3-7844efe92eaa" providerId="ADAL" clId="{4C37EDCB-D2D1-45E7-9CBA-198E71ACE92A}" dt="2025-09-01T16:19:02.845" v="127" actId="1076"/>
        <pc:sldMkLst>
          <pc:docMk/>
          <pc:sldMk cId="3525740437" sldId="337"/>
        </pc:sldMkLst>
        <pc:spChg chg="add mod">
          <ac:chgData name="Luke Evason-Browning" userId="3595951c-6db8-40c2-9ef3-7844efe92eaa" providerId="ADAL" clId="{4C37EDCB-D2D1-45E7-9CBA-198E71ACE92A}" dt="2025-09-01T16:18:23.163" v="107" actId="14100"/>
          <ac:spMkLst>
            <pc:docMk/>
            <pc:sldMk cId="3525740437" sldId="337"/>
            <ac:spMk id="6" creationId="{765CDAE2-EFFA-25C1-BE9D-CE801410EAEF}"/>
          </ac:spMkLst>
        </pc:spChg>
        <pc:spChg chg="mod">
          <ac:chgData name="Luke Evason-Browning" userId="3595951c-6db8-40c2-9ef3-7844efe92eaa" providerId="ADAL" clId="{4C37EDCB-D2D1-45E7-9CBA-198E71ACE92A}" dt="2025-09-01T16:18:13.663" v="103" actId="20577"/>
          <ac:spMkLst>
            <pc:docMk/>
            <pc:sldMk cId="3525740437" sldId="337"/>
            <ac:spMk id="8" creationId="{7B764A61-4E61-BF3D-E36D-93DC1475061D}"/>
          </ac:spMkLst>
        </pc:spChg>
        <pc:spChg chg="del">
          <ac:chgData name="Luke Evason-Browning" userId="3595951c-6db8-40c2-9ef3-7844efe92eaa" providerId="ADAL" clId="{4C37EDCB-D2D1-45E7-9CBA-198E71ACE92A}" dt="2025-09-01T16:17:58.062" v="95" actId="478"/>
          <ac:spMkLst>
            <pc:docMk/>
            <pc:sldMk cId="3525740437" sldId="337"/>
            <ac:spMk id="10" creationId="{66299C24-DC19-D5E4-9E38-A4E7F971E126}"/>
          </ac:spMkLst>
        </pc:spChg>
        <pc:spChg chg="add mod">
          <ac:chgData name="Luke Evason-Browning" userId="3595951c-6db8-40c2-9ef3-7844efe92eaa" providerId="ADAL" clId="{4C37EDCB-D2D1-45E7-9CBA-198E71ACE92A}" dt="2025-09-01T16:19:02.845" v="127" actId="1076"/>
          <ac:spMkLst>
            <pc:docMk/>
            <pc:sldMk cId="3525740437" sldId="337"/>
            <ac:spMk id="11" creationId="{AEE5B73D-7DF4-20F9-0878-3F465870F561}"/>
          </ac:spMkLst>
        </pc:spChg>
        <pc:spChg chg="mod">
          <ac:chgData name="Luke Evason-Browning" userId="3595951c-6db8-40c2-9ef3-7844efe92eaa" providerId="ADAL" clId="{4C37EDCB-D2D1-45E7-9CBA-198E71ACE92A}" dt="2025-09-01T16:17:20.870" v="78" actId="5793"/>
          <ac:spMkLst>
            <pc:docMk/>
            <pc:sldMk cId="3525740437" sldId="337"/>
            <ac:spMk id="15" creationId="{9738B5C3-B2F8-0823-F48E-B16F3CCB8775}"/>
          </ac:spMkLst>
        </pc:spChg>
        <pc:spChg chg="del">
          <ac:chgData name="Luke Evason-Browning" userId="3595951c-6db8-40c2-9ef3-7844efe92eaa" providerId="ADAL" clId="{4C37EDCB-D2D1-45E7-9CBA-198E71ACE92A}" dt="2025-09-01T16:17:58.923" v="96" actId="478"/>
          <ac:spMkLst>
            <pc:docMk/>
            <pc:sldMk cId="3525740437" sldId="337"/>
            <ac:spMk id="17" creationId="{57EBD313-6C31-A9C4-1CAA-114671E710AE}"/>
          </ac:spMkLst>
        </pc:spChg>
        <pc:picChg chg="mod">
          <ac:chgData name="Luke Evason-Browning" userId="3595951c-6db8-40c2-9ef3-7844efe92eaa" providerId="ADAL" clId="{4C37EDCB-D2D1-45E7-9CBA-198E71ACE92A}" dt="2025-09-01T16:17:34.349" v="89" actId="1035"/>
          <ac:picMkLst>
            <pc:docMk/>
            <pc:sldMk cId="3525740437" sldId="337"/>
            <ac:picMk id="5" creationId="{D1F52698-5ECF-DD90-59C3-4A2E2F23BA13}"/>
          </ac:picMkLst>
        </pc:picChg>
        <pc:picChg chg="mod">
          <ac:chgData name="Luke Evason-Browning" userId="3595951c-6db8-40c2-9ef3-7844efe92eaa" providerId="ADAL" clId="{4C37EDCB-D2D1-45E7-9CBA-198E71ACE92A}" dt="2025-09-01T16:18:25.882" v="108" actId="1076"/>
          <ac:picMkLst>
            <pc:docMk/>
            <pc:sldMk cId="3525740437" sldId="337"/>
            <ac:picMk id="7" creationId="{215A335A-A9BB-7DF1-F86D-284B86B44A4F}"/>
          </ac:picMkLst>
        </pc:picChg>
        <pc:picChg chg="add mod">
          <ac:chgData name="Luke Evason-Browning" userId="3595951c-6db8-40c2-9ef3-7844efe92eaa" providerId="ADAL" clId="{4C37EDCB-D2D1-45E7-9CBA-198E71ACE92A}" dt="2025-09-01T16:18:32.974" v="115" actId="1036"/>
          <ac:picMkLst>
            <pc:docMk/>
            <pc:sldMk cId="3525740437" sldId="337"/>
            <ac:picMk id="9" creationId="{139322B9-15D4-793E-18F3-03151B2EBC0F}"/>
          </ac:picMkLst>
        </pc:picChg>
        <pc:picChg chg="del">
          <ac:chgData name="Luke Evason-Browning" userId="3595951c-6db8-40c2-9ef3-7844efe92eaa" providerId="ADAL" clId="{4C37EDCB-D2D1-45E7-9CBA-198E71ACE92A}" dt="2025-09-01T16:18:00.174" v="97" actId="478"/>
          <ac:picMkLst>
            <pc:docMk/>
            <pc:sldMk cId="3525740437" sldId="337"/>
            <ac:picMk id="14" creationId="{1D720BE6-1183-360A-91E4-2653DADEBD80}"/>
          </ac:picMkLst>
        </pc:picChg>
      </pc:sldChg>
      <pc:sldChg chg="add setBg">
        <pc:chgData name="Luke Evason-Browning" userId="3595951c-6db8-40c2-9ef3-7844efe92eaa" providerId="ADAL" clId="{4C37EDCB-D2D1-45E7-9CBA-198E71ACE92A}" dt="2025-09-01T17:52:08.850" v="171"/>
        <pc:sldMkLst>
          <pc:docMk/>
          <pc:sldMk cId="2125972121" sldId="338"/>
        </pc:sldMkLst>
      </pc:sldChg>
      <pc:sldChg chg="addSp delSp modSp add mod setBg">
        <pc:chgData name="Luke Evason-Browning" userId="3595951c-6db8-40c2-9ef3-7844efe92eaa" providerId="ADAL" clId="{4C37EDCB-D2D1-45E7-9CBA-198E71ACE92A}" dt="2025-09-01T18:37:43.780" v="205" actId="1076"/>
        <pc:sldMkLst>
          <pc:docMk/>
          <pc:sldMk cId="2756142388" sldId="339"/>
        </pc:sldMkLst>
        <pc:spChg chg="add mod">
          <ac:chgData name="Luke Evason-Browning" userId="3595951c-6db8-40c2-9ef3-7844efe92eaa" providerId="ADAL" clId="{4C37EDCB-D2D1-45E7-9CBA-198E71ACE92A}" dt="2025-09-01T17:53:21.942" v="179" actId="1076"/>
          <ac:spMkLst>
            <pc:docMk/>
            <pc:sldMk cId="2756142388" sldId="339"/>
            <ac:spMk id="3" creationId="{43A22345-D8B9-2377-8F33-1C481142C4F9}"/>
          </ac:spMkLst>
        </pc:spChg>
        <pc:spChg chg="del">
          <ac:chgData name="Luke Evason-Browning" userId="3595951c-6db8-40c2-9ef3-7844efe92eaa" providerId="ADAL" clId="{4C37EDCB-D2D1-45E7-9CBA-198E71ACE92A}" dt="2025-09-01T17:53:09.973" v="174" actId="478"/>
          <ac:spMkLst>
            <pc:docMk/>
            <pc:sldMk cId="2756142388" sldId="339"/>
            <ac:spMk id="12" creationId="{2B4ACA74-9913-6BB6-E579-DD8614A8EBA6}"/>
          </ac:spMkLst>
        </pc:spChg>
        <pc:picChg chg="mod">
          <ac:chgData name="Luke Evason-Browning" userId="3595951c-6db8-40c2-9ef3-7844efe92eaa" providerId="ADAL" clId="{4C37EDCB-D2D1-45E7-9CBA-198E71ACE92A}" dt="2025-09-01T17:53:18.630" v="178" actId="1076"/>
          <ac:picMkLst>
            <pc:docMk/>
            <pc:sldMk cId="2756142388" sldId="339"/>
            <ac:picMk id="6" creationId="{83B2A875-AF0F-089B-1011-5C04111D1765}"/>
          </ac:picMkLst>
        </pc:picChg>
        <pc:picChg chg="add mod">
          <ac:chgData name="Luke Evason-Browning" userId="3595951c-6db8-40c2-9ef3-7844efe92eaa" providerId="ADAL" clId="{4C37EDCB-D2D1-45E7-9CBA-198E71ACE92A}" dt="2025-09-01T18:37:43.780" v="205" actId="1076"/>
          <ac:picMkLst>
            <pc:docMk/>
            <pc:sldMk cId="2756142388" sldId="339"/>
            <ac:picMk id="7" creationId="{423435F5-6494-1884-82D4-13B78DEC97A7}"/>
          </ac:picMkLst>
        </pc:picChg>
        <pc:picChg chg="del">
          <ac:chgData name="Luke Evason-Browning" userId="3595951c-6db8-40c2-9ef3-7844efe92eaa" providerId="ADAL" clId="{4C37EDCB-D2D1-45E7-9CBA-198E71ACE92A}" dt="2025-09-01T17:53:10.905" v="175" actId="478"/>
          <ac:picMkLst>
            <pc:docMk/>
            <pc:sldMk cId="2756142388" sldId="339"/>
            <ac:picMk id="13" creationId="{AF40CDC5-64C9-063E-12C7-A47D0F4354D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6D1ED-9E3F-4459-B387-B12D1297802B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B1B5A-DC30-4655-8250-1F80C2BDA6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054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474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28326CDD-FBC1-83AC-FFB4-57AA66F0A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7115A2-BD11-4838-415D-432CA942E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BEB4D9D4-99A4-D085-B3B6-FC7DE4A0A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C7ACA811-E005-4970-0C08-6CE59EAE54E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B7E02875-E568-E383-670F-C5B8E5F50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C6076B8-DB58-F8B0-84F9-38D3F55BD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A644510-B6A5-3D99-F363-214F9B4CD8F1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F529C011-90E4-073A-A355-CDD1C6CBC8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8020F7FD-758A-0E69-ED97-533859330E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1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28326CDD-FBC1-83AC-FFB4-57AA66F0A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7115A2-BD11-4838-415D-432CA942E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BEB4D9D4-99A4-D085-B3B6-FC7DE4A0A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C7ACA811-E005-4970-0C08-6CE59EAE54E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B7E02875-E568-E383-670F-C5B8E5F50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C6076B8-DB58-F8B0-84F9-38D3F55BD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A644510-B6A5-3D99-F363-214F9B4CD8F1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F529C011-90E4-073A-A355-CDD1C6CBC8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8020F7FD-758A-0E69-ED97-533859330E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972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304922-ED8D-951B-8432-48C2217EC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8531A9-F118-9493-47A7-A0BBCA160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BC9C17-E5DC-4350-5743-20DD2D57CCC5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99768947-27FC-190D-DA78-03FC0C054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FE3789-8337-B682-72EE-378BB0F06087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34DE6B3A-3DF7-7709-029B-4CD41344B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44995" y="2772804"/>
            <a:ext cx="1628369" cy="865864"/>
          </a:xfrm>
          <a:prstGeom prst="rect">
            <a:avLst/>
          </a:prstGeom>
        </p:spPr>
      </p:pic>
      <p:pic>
        <p:nvPicPr>
          <p:cNvPr id="7" name="Picture 6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FF24BFAD-EF84-FF69-EA95-59C882E36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44995" y="3861818"/>
            <a:ext cx="1628369" cy="8658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5692D6-9DB7-37DB-67A7-E34B69B4D3B0}"/>
              </a:ext>
            </a:extLst>
          </p:cNvPr>
          <p:cNvSpPr txBox="1"/>
          <p:nvPr/>
        </p:nvSpPr>
        <p:spPr>
          <a:xfrm>
            <a:off x="2395209" y="3009751"/>
            <a:ext cx="107860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What makes it hard to intervene? </a:t>
            </a:r>
          </a:p>
          <a:p>
            <a:endParaRPr lang="en-GB" sz="4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What would help you move up the line?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3DF8B9-FD82-B995-A7D0-084A431C9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C2232D-6C67-69A9-0768-975666DE8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F6388D0-71B0-8788-4719-E202C262C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2A6F913-E61E-D659-CC91-34226B912A2F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B5C8F6CA-4C9D-C1D8-0E50-0688C6D55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21" name="Picture 2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550E6B0-C16D-08DE-3AE0-CB4438501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EAB0C68-2D0C-CA4D-7C9D-466A05C4A533}"/>
              </a:ext>
            </a:extLst>
          </p:cNvPr>
          <p:cNvSpPr txBox="1"/>
          <p:nvPr/>
        </p:nvSpPr>
        <p:spPr>
          <a:xfrm>
            <a:off x="-2048420" y="482731"/>
            <a:ext cx="90200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95999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14241D-9825-090C-5763-D873C6411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D456D41A-CEB7-3C4F-ED80-02E249995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2A486B-4902-5677-1329-FD1C08443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E51039-7810-292C-AFBB-9923F93F093C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38B5C3-B2F8-0823-F48E-B16F3CCB8775}"/>
              </a:ext>
            </a:extLst>
          </p:cNvPr>
          <p:cNvSpPr txBox="1"/>
          <p:nvPr/>
        </p:nvSpPr>
        <p:spPr>
          <a:xfrm>
            <a:off x="465617" y="452965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YOUNG ABA - PODCAST </a:t>
            </a:r>
          </a:p>
        </p:txBody>
      </p:sp>
      <p:pic>
        <p:nvPicPr>
          <p:cNvPr id="5" name="Picture 4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D1F52698-5ECF-DD90-59C3-4A2E2F23B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11069" y="1997374"/>
            <a:ext cx="1628369" cy="865864"/>
          </a:xfrm>
          <a:prstGeom prst="rect">
            <a:avLst/>
          </a:prstGeom>
        </p:spPr>
      </p:pic>
      <p:pic>
        <p:nvPicPr>
          <p:cNvPr id="7" name="Picture 6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215A335A-A9BB-7DF1-F86D-284B86B44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11068" y="3561831"/>
            <a:ext cx="1628369" cy="865864"/>
          </a:xfrm>
          <a:prstGeom prst="rect">
            <a:avLst/>
          </a:prstGeom>
        </p:spPr>
      </p:pic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701DC6D4-2CD2-E74C-A0BE-2F0EC29A6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764A61-4E61-BF3D-E36D-93DC1475061D}"/>
              </a:ext>
            </a:extLst>
          </p:cNvPr>
          <p:cNvSpPr txBox="1"/>
          <p:nvPr/>
        </p:nvSpPr>
        <p:spPr>
          <a:xfrm>
            <a:off x="2433786" y="1722756"/>
            <a:ext cx="78609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When you’ve seen someone being bullied, either online or in real life, what kind of feelings did you have in that moment?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5CDAE2-EFFA-25C1-BE9D-CE801410EAEF}"/>
              </a:ext>
            </a:extLst>
          </p:cNvPr>
          <p:cNvSpPr txBox="1"/>
          <p:nvPr/>
        </p:nvSpPr>
        <p:spPr>
          <a:xfrm>
            <a:off x="2433786" y="3327507"/>
            <a:ext cx="926279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Can you describe a time when you really wanted to help someone being bullied but didn’t know what to do? What stopped you? </a:t>
            </a:r>
          </a:p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What sorts of thoughts go through your mind in those moments? Do you ever worry about making things worse or getting involved?</a:t>
            </a:r>
          </a:p>
        </p:txBody>
      </p:sp>
      <p:pic>
        <p:nvPicPr>
          <p:cNvPr id="9" name="Picture 8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39322B9-15D4-793E-18F3-03151B2EBC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11068" y="5206498"/>
            <a:ext cx="1628369" cy="8658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EE5B73D-7DF4-20F9-0878-3F465870F561}"/>
              </a:ext>
            </a:extLst>
          </p:cNvPr>
          <p:cNvSpPr txBox="1"/>
          <p:nvPr/>
        </p:nvSpPr>
        <p:spPr>
          <a:xfrm>
            <a:off x="7471237" y="824452"/>
            <a:ext cx="15214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[1/2]</a:t>
            </a:r>
          </a:p>
        </p:txBody>
      </p:sp>
    </p:spTree>
    <p:extLst>
      <p:ext uri="{BB962C8B-B14F-4D97-AF65-F5344CB8AC3E}">
        <p14:creationId xmlns:p14="http://schemas.microsoft.com/office/powerpoint/2010/main" val="3525740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989C25-ADCF-13EB-BF34-E740C8B45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A28FEF77-8CEF-04A5-B8DD-CEA66FF92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CF5EDF6-859A-211C-772C-479039F04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0D3146-C050-D8F9-1362-81DCAF5C798B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AC06A2DE-F1F7-7329-779F-7A82278194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B58690F-0AAA-2466-DA09-357F1AAAC7A4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35CDEA-1F5F-BB9D-AF93-5C382F7FA16B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022653-2CF3-ADA0-967C-9AE5E3B1A9F5}"/>
              </a:ext>
            </a:extLst>
          </p:cNvPr>
          <p:cNvSpPr txBox="1"/>
          <p:nvPr/>
        </p:nvSpPr>
        <p:spPr>
          <a:xfrm>
            <a:off x="465617" y="452965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YOUNG ABA - PODCAST</a:t>
            </a:r>
          </a:p>
        </p:txBody>
      </p:sp>
      <p:pic>
        <p:nvPicPr>
          <p:cNvPr id="5" name="Picture 4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7596E32D-EF5E-9386-E15C-BB01863C4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44995" y="2772804"/>
            <a:ext cx="1628369" cy="865864"/>
          </a:xfrm>
          <a:prstGeom prst="rect">
            <a:avLst/>
          </a:prstGeom>
        </p:spPr>
      </p:pic>
      <p:pic>
        <p:nvPicPr>
          <p:cNvPr id="7" name="Picture 6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673E9BEB-5206-F46B-2499-242931FEF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44995" y="4182659"/>
            <a:ext cx="1628369" cy="865864"/>
          </a:xfrm>
          <a:prstGeom prst="rect">
            <a:avLst/>
          </a:prstGeom>
        </p:spPr>
      </p:pic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09446363-2C0D-2131-91F6-AF5D15C02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D93050-9B42-474D-B59C-B41F650E1F3C}"/>
              </a:ext>
            </a:extLst>
          </p:cNvPr>
          <p:cNvSpPr txBox="1"/>
          <p:nvPr/>
        </p:nvSpPr>
        <p:spPr>
          <a:xfrm>
            <a:off x="2433786" y="2215718"/>
            <a:ext cx="906840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Do you think most young people want to help, even if they don’t know how? Why or why not? </a:t>
            </a:r>
          </a:p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Have you ever seen someone step in during a bullying situation and make a difference? What did they do, and how did it make you feel?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ABA13D-6EF9-BDF5-754D-E69EDFEA5F30}"/>
              </a:ext>
            </a:extLst>
          </p:cNvPr>
          <p:cNvSpPr txBox="1"/>
          <p:nvPr/>
        </p:nvSpPr>
        <p:spPr>
          <a:xfrm>
            <a:off x="7471237" y="824452"/>
            <a:ext cx="15214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[2/2]</a:t>
            </a:r>
          </a:p>
        </p:txBody>
      </p:sp>
    </p:spTree>
    <p:extLst>
      <p:ext uri="{BB962C8B-B14F-4D97-AF65-F5344CB8AC3E}">
        <p14:creationId xmlns:p14="http://schemas.microsoft.com/office/powerpoint/2010/main" val="456947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42E875-0843-FEA9-1476-B87899D42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8C2923-97C3-89B7-10A9-99F4C4967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F753687-5642-1FC4-3E19-0BFFFFDCABF9}"/>
              </a:ext>
            </a:extLst>
          </p:cNvPr>
          <p:cNvSpPr/>
          <p:nvPr/>
        </p:nvSpPr>
        <p:spPr>
          <a:xfrm>
            <a:off x="804714" y="2227620"/>
            <a:ext cx="3308585" cy="3706788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B86560D-062A-61FD-E4BC-2E9653D94818}"/>
              </a:ext>
            </a:extLst>
          </p:cNvPr>
          <p:cNvSpPr/>
          <p:nvPr/>
        </p:nvSpPr>
        <p:spPr>
          <a:xfrm>
            <a:off x="4469268" y="2243073"/>
            <a:ext cx="3308585" cy="3712512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BAA574-E5EE-D6F5-9E5A-F3506AA370AB}"/>
              </a:ext>
            </a:extLst>
          </p:cNvPr>
          <p:cNvSpPr txBox="1"/>
          <p:nvPr/>
        </p:nvSpPr>
        <p:spPr>
          <a:xfrm>
            <a:off x="1076520" y="4303518"/>
            <a:ext cx="29250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It’s not bullying if it’s online. </a:t>
            </a:r>
            <a:endParaRPr lang="en-US" sz="3000" b="1" dirty="0">
              <a:solidFill>
                <a:schemeClr val="bg1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3F5535-AE81-B3DF-D387-B3847371C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61321EA-3D6A-BFE5-6A60-65F0267A8889}"/>
              </a:ext>
            </a:extLst>
          </p:cNvPr>
          <p:cNvSpPr/>
          <p:nvPr/>
        </p:nvSpPr>
        <p:spPr>
          <a:xfrm>
            <a:off x="8110176" y="2293154"/>
            <a:ext cx="3308585" cy="3712512"/>
          </a:xfrm>
          <a:prstGeom prst="roundRect">
            <a:avLst/>
          </a:prstGeom>
          <a:solidFill>
            <a:srgbClr val="1B1862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computer with gears on it&#10;&#10;AI-generated content may be incorrect.">
            <a:extLst>
              <a:ext uri="{FF2B5EF4-FFF2-40B4-BE49-F238E27FC236}">
                <a16:creationId xmlns:a16="http://schemas.microsoft.com/office/drawing/2014/main" id="{41803879-2BCD-6053-0D70-7930E04F5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26" y="2019547"/>
            <a:ext cx="4455311" cy="2506113"/>
          </a:xfrm>
          <a:prstGeom prst="rect">
            <a:avLst/>
          </a:prstGeom>
        </p:spPr>
      </p:pic>
      <p:pic>
        <p:nvPicPr>
          <p:cNvPr id="12" name="Picture 11" descr="A blue person with long legs&#10;&#10;AI-generated content may be incorrect.">
            <a:extLst>
              <a:ext uri="{FF2B5EF4-FFF2-40B4-BE49-F238E27FC236}">
                <a16:creationId xmlns:a16="http://schemas.microsoft.com/office/drawing/2014/main" id="{922D207A-0E44-0455-A49B-F6AE4C298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982" y="2252134"/>
            <a:ext cx="3821019" cy="2149323"/>
          </a:xfrm>
          <a:prstGeom prst="rect">
            <a:avLst/>
          </a:prstGeom>
        </p:spPr>
      </p:pic>
      <p:pic>
        <p:nvPicPr>
          <p:cNvPr id="14" name="Picture 13" descr="A yellow and blue chat bubbles&#10;&#10;AI-generated content may be incorrect.">
            <a:extLst>
              <a:ext uri="{FF2B5EF4-FFF2-40B4-BE49-F238E27FC236}">
                <a16:creationId xmlns:a16="http://schemas.microsoft.com/office/drawing/2014/main" id="{6D1D47CE-7487-1402-C8C7-6A2338565C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470" y="2305059"/>
            <a:ext cx="3821623" cy="21496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B82E38-B5A6-5671-45BD-02E1C0A46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0812A3-81C3-C786-490A-D956B2C972DD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2DA02EA-51A5-452F-73A0-8956E18644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16" name="Picture 1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9FEA9CB-698B-92C3-BC95-BF43F06D6B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96ABA39-13A4-8EAA-C3BD-9694D05D7B99}"/>
              </a:ext>
            </a:extLst>
          </p:cNvPr>
          <p:cNvSpPr txBox="1"/>
          <p:nvPr/>
        </p:nvSpPr>
        <p:spPr>
          <a:xfrm>
            <a:off x="-207019" y="471528"/>
            <a:ext cx="90200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BYSTANDER MYTH BUSTING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941C89-B530-5EFE-E1D5-BBCA4FF97879}"/>
              </a:ext>
            </a:extLst>
          </p:cNvPr>
          <p:cNvSpPr txBox="1"/>
          <p:nvPr/>
        </p:nvSpPr>
        <p:spPr>
          <a:xfrm>
            <a:off x="4750966" y="4303518"/>
            <a:ext cx="29250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Telling an adult is snitching.</a:t>
            </a:r>
            <a:endParaRPr lang="en-US" sz="3000" b="1" dirty="0">
              <a:solidFill>
                <a:srgbClr val="1B1862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1D75C1-C9FF-B5DD-7701-25FA57393BC3}"/>
              </a:ext>
            </a:extLst>
          </p:cNvPr>
          <p:cNvSpPr txBox="1"/>
          <p:nvPr/>
        </p:nvSpPr>
        <p:spPr>
          <a:xfrm>
            <a:off x="8347684" y="4303518"/>
            <a:ext cx="29250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If I say something, I’ll be next. </a:t>
            </a:r>
            <a:endParaRPr lang="en-US" sz="3000" b="1" dirty="0">
              <a:solidFill>
                <a:schemeClr val="bg1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62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1791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" name="Picture 3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1D3B826E-AB9B-A0D6-2805-65612B8124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3B2A875-AF0F-089B-1011-5C04111D1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pic>
        <p:nvPicPr>
          <p:cNvPr id="14" name="Picture 1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BBD0FD8-7DA0-CA45-AA0C-E2C8B60BD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7B714276-4C74-6E2C-F372-6993319EC3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A22345-D8B9-2377-8F33-1C481142C4F9}"/>
              </a:ext>
            </a:extLst>
          </p:cNvPr>
          <p:cNvSpPr txBox="1"/>
          <p:nvPr/>
        </p:nvSpPr>
        <p:spPr>
          <a:xfrm>
            <a:off x="915482" y="2031571"/>
            <a:ext cx="6677677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ROLEPLAY CAROUSEL: SPEAK UP SCENARIOS</a:t>
            </a:r>
            <a:endParaRPr lang="en-US" sz="5000" b="1" dirty="0">
              <a:solidFill>
                <a:srgbClr val="1B1464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pic>
        <p:nvPicPr>
          <p:cNvPr id="7" name="Graphic 6" descr="Drama with solid fill">
            <a:extLst>
              <a:ext uri="{FF2B5EF4-FFF2-40B4-BE49-F238E27FC236}">
                <a16:creationId xmlns:a16="http://schemas.microsoft.com/office/drawing/2014/main" id="{423435F5-6494-1884-82D4-13B78DEC97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67059" y="2204063"/>
            <a:ext cx="2471620" cy="247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142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D45365-9FFE-4325-B7D1-EF37E1A79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793FBB-CAC3-43C3-C67C-93FC4C0B4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D7AA1E-1F7E-A710-F225-28E9FD596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60959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1916A4C-6464-0A39-86AF-7AEB3234819F}"/>
              </a:ext>
            </a:extLst>
          </p:cNvPr>
          <p:cNvSpPr/>
          <p:nvPr/>
        </p:nvSpPr>
        <p:spPr>
          <a:xfrm>
            <a:off x="898358" y="1175699"/>
            <a:ext cx="10461547" cy="5258528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BB91086-F7F7-9085-2B76-5B94FFD1BD7B}"/>
              </a:ext>
            </a:extLst>
          </p:cNvPr>
          <p:cNvSpPr txBox="1"/>
          <p:nvPr/>
        </p:nvSpPr>
        <p:spPr>
          <a:xfrm>
            <a:off x="1853692" y="5374524"/>
            <a:ext cx="884713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400" b="1" dirty="0">
                <a:solidFill>
                  <a:schemeClr val="bg1"/>
                </a:solidFill>
                <a:latin typeface="Cera Round Pro" panose="00000500000000000000" pitchFamily="50" charset="0"/>
              </a:rPr>
              <a:t>One way I can use my power for good is…</a:t>
            </a:r>
          </a:p>
        </p:txBody>
      </p:sp>
      <p:pic>
        <p:nvPicPr>
          <p:cNvPr id="4" name="Graphic 3" descr="Chat with solid fill">
            <a:extLst>
              <a:ext uri="{FF2B5EF4-FFF2-40B4-BE49-F238E27FC236}">
                <a16:creationId xmlns:a16="http://schemas.microsoft.com/office/drawing/2014/main" id="{E904D19F-401D-DFFB-3E9A-A952FAEA2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3935" y="1289598"/>
            <a:ext cx="5191783" cy="51917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19F388-FE5B-F77B-76C9-F58D497AE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60959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4BC1B-13B4-5D35-7F81-4E78402216CF}"/>
              </a:ext>
            </a:extLst>
          </p:cNvPr>
          <p:cNvSpPr/>
          <p:nvPr/>
        </p:nvSpPr>
        <p:spPr>
          <a:xfrm>
            <a:off x="-1711432" y="376619"/>
            <a:ext cx="12090554" cy="10470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E65ED9A6-C4D8-8F70-28B6-75873C143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CB0291-1CE9-72E5-A26E-3590B081B65A}"/>
              </a:ext>
            </a:extLst>
          </p:cNvPr>
          <p:cNvSpPr txBox="1"/>
          <p:nvPr/>
        </p:nvSpPr>
        <p:spPr>
          <a:xfrm>
            <a:off x="4333845" y="1484094"/>
            <a:ext cx="62731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  <p:pic>
        <p:nvPicPr>
          <p:cNvPr id="9" name="Picture 8" descr="A close up of a sign&#10;&#10;AI-generated content may be incorrect.">
            <a:extLst>
              <a:ext uri="{FF2B5EF4-FFF2-40B4-BE49-F238E27FC236}">
                <a16:creationId xmlns:a16="http://schemas.microsoft.com/office/drawing/2014/main" id="{52DF7A2F-A166-501B-36BC-3A5A5E9EB2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013" y="635467"/>
            <a:ext cx="2641892" cy="44535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2A23AFB-7AD5-C7A7-6F24-C3C0B16ACEF5}"/>
              </a:ext>
            </a:extLst>
          </p:cNvPr>
          <p:cNvSpPr/>
          <p:nvPr/>
        </p:nvSpPr>
        <p:spPr>
          <a:xfrm>
            <a:off x="-1565525" y="486808"/>
            <a:ext cx="5863598" cy="1631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4776B-FE0C-E403-282C-C183C32AEF6F}"/>
              </a:ext>
            </a:extLst>
          </p:cNvPr>
          <p:cNvSpPr txBox="1"/>
          <p:nvPr/>
        </p:nvSpPr>
        <p:spPr>
          <a:xfrm>
            <a:off x="219707" y="453381"/>
            <a:ext cx="1002459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POWER CIRCLE </a:t>
            </a:r>
          </a:p>
          <a:p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REFLECTION</a:t>
            </a:r>
          </a:p>
        </p:txBody>
      </p:sp>
    </p:spTree>
    <p:extLst>
      <p:ext uri="{BB962C8B-B14F-4D97-AF65-F5344CB8AC3E}">
        <p14:creationId xmlns:p14="http://schemas.microsoft.com/office/powerpoint/2010/main" val="845648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E9D5E15A-4697-1E1B-ED0D-DDE3338055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B50D20A-32B0-6262-E280-8A1A0A091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191ACC3-A35E-DF29-0434-9BD859F25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947FFE3-EDF9-FA05-9F8A-EF24AFB68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E87F67-BF97-84F0-90BB-07B0059374FA}"/>
              </a:ext>
            </a:extLst>
          </p:cNvPr>
          <p:cNvSpPr txBox="1"/>
          <p:nvPr/>
        </p:nvSpPr>
        <p:spPr>
          <a:xfrm>
            <a:off x="1173372" y="2862182"/>
            <a:ext cx="581753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RECAP</a:t>
            </a:r>
          </a:p>
        </p:txBody>
      </p:sp>
      <p:pic>
        <p:nvPicPr>
          <p:cNvPr id="4" name="Picture 3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C261FC8A-29AD-BE50-2374-18858E4B6C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17339">
            <a:off x="6017895" y="2081193"/>
            <a:ext cx="4783678" cy="269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F296F-4364-34E1-35FA-D1C577280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D955C0AE-0371-3908-3EAC-224EE5857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E2BF2B9-6762-E578-9104-09889BAE7DB1}"/>
              </a:ext>
            </a:extLst>
          </p:cNvPr>
          <p:cNvSpPr/>
          <p:nvPr/>
        </p:nvSpPr>
        <p:spPr>
          <a:xfrm>
            <a:off x="1118733" y="241780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C847B5-A540-63B0-64AF-818693A11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950082-706C-058E-0899-7352DA455392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3332CE3E-4E24-E587-7F51-F5D8EF9FE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6664F8E-199A-9900-118A-3CC0BDC00DA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95A09-57AA-15B7-FCF6-8473C3C13468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64D69D-D096-6B3B-16D6-49D3BF65B68C}"/>
              </a:ext>
            </a:extLst>
          </p:cNvPr>
          <p:cNvSpPr txBox="1"/>
          <p:nvPr/>
        </p:nvSpPr>
        <p:spPr>
          <a:xfrm>
            <a:off x="249702" y="454047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REPORTING BULLYING</a:t>
            </a:r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C74ACC23-68DB-A118-F920-C41037323060}"/>
              </a:ext>
            </a:extLst>
          </p:cNvPr>
          <p:cNvSpPr/>
          <p:nvPr/>
        </p:nvSpPr>
        <p:spPr>
          <a:xfrm rot="5400000">
            <a:off x="2400092" y="420396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6AE850-61FD-2043-7E85-9545753D213F}"/>
              </a:ext>
            </a:extLst>
          </p:cNvPr>
          <p:cNvSpPr txBox="1"/>
          <p:nvPr/>
        </p:nvSpPr>
        <p:spPr>
          <a:xfrm>
            <a:off x="1574777" y="5407096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3A36A6-952A-4881-1ECF-2415137D79C4}"/>
              </a:ext>
            </a:extLst>
          </p:cNvPr>
          <p:cNvSpPr txBox="1"/>
          <p:nvPr/>
        </p:nvSpPr>
        <p:spPr>
          <a:xfrm>
            <a:off x="5042446" y="5254051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32B591-0C5A-85DE-59C8-FC0732553C92}"/>
              </a:ext>
            </a:extLst>
          </p:cNvPr>
          <p:cNvSpPr txBox="1"/>
          <p:nvPr/>
        </p:nvSpPr>
        <p:spPr>
          <a:xfrm>
            <a:off x="8124578" y="5260510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41" name="Picture 40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DB41050F-46F0-FEF3-1EBE-894C337E9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179494" y="1536884"/>
            <a:ext cx="2725664" cy="1533186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2491CA7-292E-5C3F-5E1A-F639DECD26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0A88F5B-3042-1388-C6F6-6D5A0F3F8C41}"/>
              </a:ext>
            </a:extLst>
          </p:cNvPr>
          <p:cNvSpPr/>
          <p:nvPr/>
        </p:nvSpPr>
        <p:spPr>
          <a:xfrm>
            <a:off x="4490036" y="240645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D033E010-CC8C-2687-39AE-294A5CD373B5}"/>
              </a:ext>
            </a:extLst>
          </p:cNvPr>
          <p:cNvSpPr/>
          <p:nvPr/>
        </p:nvSpPr>
        <p:spPr>
          <a:xfrm rot="5400000">
            <a:off x="5771395" y="419261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97195461-3070-0A4B-BC28-F384B28BA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3550797" y="1525534"/>
            <a:ext cx="2725664" cy="153318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FC16C01-8448-54EF-2004-5AF1437076A6}"/>
              </a:ext>
            </a:extLst>
          </p:cNvPr>
          <p:cNvSpPr/>
          <p:nvPr/>
        </p:nvSpPr>
        <p:spPr>
          <a:xfrm>
            <a:off x="7771040" y="2386935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F1BDFEB6-B499-EFAF-D27C-8CEB39590FB6}"/>
              </a:ext>
            </a:extLst>
          </p:cNvPr>
          <p:cNvSpPr/>
          <p:nvPr/>
        </p:nvSpPr>
        <p:spPr>
          <a:xfrm rot="5400000">
            <a:off x="9052399" y="4173103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3" name="Picture 2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F9465566-9873-4E7F-7535-843406F8D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6831801" y="1506019"/>
            <a:ext cx="2725664" cy="153318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FCD81E4-38B7-1574-D109-09D040852220}"/>
              </a:ext>
            </a:extLst>
          </p:cNvPr>
          <p:cNvSpPr txBox="1"/>
          <p:nvPr/>
        </p:nvSpPr>
        <p:spPr>
          <a:xfrm>
            <a:off x="4913629" y="5404613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1D2071-7472-A14D-E29F-E6FCEE79565F}"/>
              </a:ext>
            </a:extLst>
          </p:cNvPr>
          <p:cNvSpPr txBox="1"/>
          <p:nvPr/>
        </p:nvSpPr>
        <p:spPr>
          <a:xfrm>
            <a:off x="8204345" y="5367143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</p:spTree>
    <p:extLst>
      <p:ext uri="{BB962C8B-B14F-4D97-AF65-F5344CB8AC3E}">
        <p14:creationId xmlns:p14="http://schemas.microsoft.com/office/powerpoint/2010/main" val="3747830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BB6CB0-10A1-4FC1-A938-9278F2ABD758}">
  <ds:schemaRefs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5944783-94EA-4C34-BC32-A39E0B3F46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249</Words>
  <Application>Microsoft Office PowerPoint</Application>
  <PresentationFormat>Widescreen</PresentationFormat>
  <Paragraphs>42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15</cp:revision>
  <dcterms:created xsi:type="dcterms:W3CDTF">2024-08-12T13:06:58Z</dcterms:created>
  <dcterms:modified xsi:type="dcterms:W3CDTF">2025-09-03T07:03:21Z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