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336" r:id="rId5"/>
    <p:sldId id="338" r:id="rId6"/>
    <p:sldId id="331" r:id="rId7"/>
    <p:sldId id="332" r:id="rId8"/>
    <p:sldId id="339" r:id="rId9"/>
    <p:sldId id="340" r:id="rId10"/>
    <p:sldId id="333" r:id="rId11"/>
    <p:sldId id="334" r:id="rId12"/>
    <p:sldId id="341" r:id="rId13"/>
    <p:sldId id="335" r:id="rId14"/>
    <p:sldId id="342" r:id="rId15"/>
    <p:sldId id="343" r:id="rId16"/>
    <p:sldId id="319" r:id="rId17"/>
    <p:sldId id="33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3A8DFF"/>
    <a:srgbClr val="FFBF00"/>
    <a:srgbClr val="8757E5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03024B-8C1A-4DBB-A4FF-B9CEC76AC02C}" v="24" dt="2025-09-01T18:38:11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4C37EDCB-D2D1-45E7-9CBA-198E71ACE92A}"/>
    <pc:docChg chg="undo custSel addSld delSld modSld">
      <pc:chgData name="Luke Evason-Browning" userId="3595951c-6db8-40c2-9ef3-7844efe92eaa" providerId="ADAL" clId="{4C37EDCB-D2D1-45E7-9CBA-198E71ACE92A}" dt="2025-09-01T18:38:21.005" v="65" actId="47"/>
      <pc:docMkLst>
        <pc:docMk/>
      </pc:docMkLst>
      <pc:sldChg chg="del">
        <pc:chgData name="Luke Evason-Browning" userId="3595951c-6db8-40c2-9ef3-7844efe92eaa" providerId="ADAL" clId="{4C37EDCB-D2D1-45E7-9CBA-198E71ACE92A}" dt="2025-09-01T18:24:35.659" v="2" actId="47"/>
        <pc:sldMkLst>
          <pc:docMk/>
          <pc:sldMk cId="3927909935" sldId="317"/>
        </pc:sldMkLst>
      </pc:sldChg>
      <pc:sldChg chg="del">
        <pc:chgData name="Luke Evason-Browning" userId="3595951c-6db8-40c2-9ef3-7844efe92eaa" providerId="ADAL" clId="{4C37EDCB-D2D1-45E7-9CBA-198E71ACE92A}" dt="2025-09-01T18:24:58.666" v="7" actId="47"/>
        <pc:sldMkLst>
          <pc:docMk/>
          <pc:sldMk cId="62589190" sldId="321"/>
        </pc:sldMkLst>
      </pc:sldChg>
      <pc:sldChg chg="modSp del mod">
        <pc:chgData name="Luke Evason-Browning" userId="3595951c-6db8-40c2-9ef3-7844efe92eaa" providerId="ADAL" clId="{4C37EDCB-D2D1-45E7-9CBA-198E71ACE92A}" dt="2025-09-01T18:26:06.344" v="26" actId="47"/>
        <pc:sldMkLst>
          <pc:docMk/>
          <pc:sldMk cId="3187342938" sldId="322"/>
        </pc:sldMkLst>
        <pc:picChg chg="mod">
          <ac:chgData name="Luke Evason-Browning" userId="3595951c-6db8-40c2-9ef3-7844efe92eaa" providerId="ADAL" clId="{4C37EDCB-D2D1-45E7-9CBA-198E71ACE92A}" dt="2025-09-01T18:25:46.395" v="16" actId="1076"/>
          <ac:picMkLst>
            <pc:docMk/>
            <pc:sldMk cId="3187342938" sldId="322"/>
            <ac:picMk id="8" creationId="{A3D2C896-A519-93C0-2719-382282FD6575}"/>
          </ac:picMkLst>
        </pc:picChg>
        <pc:picChg chg="mod">
          <ac:chgData name="Luke Evason-Browning" userId="3595951c-6db8-40c2-9ef3-7844efe92eaa" providerId="ADAL" clId="{4C37EDCB-D2D1-45E7-9CBA-198E71ACE92A}" dt="2025-09-01T18:25:42.898" v="15" actId="1076"/>
          <ac:picMkLst>
            <pc:docMk/>
            <pc:sldMk cId="3187342938" sldId="322"/>
            <ac:picMk id="11" creationId="{7BE23A25-8009-1FC4-18AA-9FEC009E2B74}"/>
          </ac:picMkLst>
        </pc:picChg>
      </pc:sldChg>
      <pc:sldChg chg="del">
        <pc:chgData name="Luke Evason-Browning" userId="3595951c-6db8-40c2-9ef3-7844efe92eaa" providerId="ADAL" clId="{4C37EDCB-D2D1-45E7-9CBA-198E71ACE92A}" dt="2025-09-01T18:26:22.842" v="32" actId="47"/>
        <pc:sldMkLst>
          <pc:docMk/>
          <pc:sldMk cId="2958897531" sldId="323"/>
        </pc:sldMkLst>
      </pc:sldChg>
      <pc:sldChg chg="del">
        <pc:chgData name="Luke Evason-Browning" userId="3595951c-6db8-40c2-9ef3-7844efe92eaa" providerId="ADAL" clId="{4C37EDCB-D2D1-45E7-9CBA-198E71ACE92A}" dt="2025-09-01T18:26:34.279" v="34" actId="47"/>
        <pc:sldMkLst>
          <pc:docMk/>
          <pc:sldMk cId="1554928172" sldId="326"/>
        </pc:sldMkLst>
      </pc:sldChg>
      <pc:sldChg chg="del">
        <pc:chgData name="Luke Evason-Browning" userId="3595951c-6db8-40c2-9ef3-7844efe92eaa" providerId="ADAL" clId="{4C37EDCB-D2D1-45E7-9CBA-198E71ACE92A}" dt="2025-09-01T18:37:33.346" v="53" actId="47"/>
        <pc:sldMkLst>
          <pc:docMk/>
          <pc:sldMk cId="702373422" sldId="328"/>
        </pc:sldMkLst>
      </pc:sldChg>
      <pc:sldChg chg="del">
        <pc:chgData name="Luke Evason-Browning" userId="3595951c-6db8-40c2-9ef3-7844efe92eaa" providerId="ADAL" clId="{4C37EDCB-D2D1-45E7-9CBA-198E71ACE92A}" dt="2025-09-01T18:38:21.005" v="65" actId="47"/>
        <pc:sldMkLst>
          <pc:docMk/>
          <pc:sldMk cId="365017403" sldId="329"/>
        </pc:sldMkLst>
      </pc:sldChg>
      <pc:sldChg chg="del">
        <pc:chgData name="Luke Evason-Browning" userId="3595951c-6db8-40c2-9ef3-7844efe92eaa" providerId="ADAL" clId="{4C37EDCB-D2D1-45E7-9CBA-198E71ACE92A}" dt="2025-09-01T18:24:31.670" v="1" actId="47"/>
        <pc:sldMkLst>
          <pc:docMk/>
          <pc:sldMk cId="4051380352" sldId="330"/>
        </pc:sldMkLst>
      </pc:sldChg>
      <pc:sldChg chg="add setBg">
        <pc:chgData name="Luke Evason-Browning" userId="3595951c-6db8-40c2-9ef3-7844efe92eaa" providerId="ADAL" clId="{4C37EDCB-D2D1-45E7-9CBA-198E71ACE92A}" dt="2025-09-01T18:24:49.931" v="5"/>
        <pc:sldMkLst>
          <pc:docMk/>
          <pc:sldMk cId="1077315536" sldId="336"/>
        </pc:sldMkLst>
      </pc:sldChg>
      <pc:sldChg chg="add setBg">
        <pc:chgData name="Luke Evason-Browning" userId="3595951c-6db8-40c2-9ef3-7844efe92eaa" providerId="ADAL" clId="{4C37EDCB-D2D1-45E7-9CBA-198E71ACE92A}" dt="2025-09-01T18:24:45.204" v="4"/>
        <pc:sldMkLst>
          <pc:docMk/>
          <pc:sldMk cId="3965847958" sldId="337"/>
        </pc:sldMkLst>
      </pc:sldChg>
      <pc:sldChg chg="add setBg">
        <pc:chgData name="Luke Evason-Browning" userId="3595951c-6db8-40c2-9ef3-7844efe92eaa" providerId="ADAL" clId="{4C37EDCB-D2D1-45E7-9CBA-198E71ACE92A}" dt="2025-09-01T18:25:01.153" v="8"/>
        <pc:sldMkLst>
          <pc:docMk/>
          <pc:sldMk cId="807792772" sldId="338"/>
        </pc:sldMkLst>
      </pc:sldChg>
      <pc:sldChg chg="addSp delSp modSp add mod setBg">
        <pc:chgData name="Luke Evason-Browning" userId="3595951c-6db8-40c2-9ef3-7844efe92eaa" providerId="ADAL" clId="{4C37EDCB-D2D1-45E7-9CBA-198E71ACE92A}" dt="2025-09-01T18:26:03.906" v="25" actId="207"/>
        <pc:sldMkLst>
          <pc:docMk/>
          <pc:sldMk cId="2756142388" sldId="339"/>
        </pc:sldMkLst>
        <pc:spChg chg="add mod">
          <ac:chgData name="Luke Evason-Browning" userId="3595951c-6db8-40c2-9ef3-7844efe92eaa" providerId="ADAL" clId="{4C37EDCB-D2D1-45E7-9CBA-198E71ACE92A}" dt="2025-09-01T18:25:39.398" v="13" actId="1076"/>
          <ac:spMkLst>
            <pc:docMk/>
            <pc:sldMk cId="2756142388" sldId="339"/>
            <ac:spMk id="3" creationId="{E17429CF-470D-633F-9B1C-B811A00F88CB}"/>
          </ac:spMkLst>
        </pc:spChg>
        <pc:spChg chg="del">
          <ac:chgData name="Luke Evason-Browning" userId="3595951c-6db8-40c2-9ef3-7844efe92eaa" providerId="ADAL" clId="{4C37EDCB-D2D1-45E7-9CBA-198E71ACE92A}" dt="2025-09-01T18:25:36.677" v="11" actId="478"/>
          <ac:spMkLst>
            <pc:docMk/>
            <pc:sldMk cId="2756142388" sldId="339"/>
            <ac:spMk id="12" creationId="{2B4ACA74-9913-6BB6-E579-DD8614A8EBA6}"/>
          </ac:spMkLst>
        </pc:spChg>
        <pc:picChg chg="mod">
          <ac:chgData name="Luke Evason-Browning" userId="3595951c-6db8-40c2-9ef3-7844efe92eaa" providerId="ADAL" clId="{4C37EDCB-D2D1-45E7-9CBA-198E71ACE92A}" dt="2025-09-01T18:25:56.718" v="23" actId="1076"/>
          <ac:picMkLst>
            <pc:docMk/>
            <pc:sldMk cId="2756142388" sldId="339"/>
            <ac:picMk id="6" creationId="{83B2A875-AF0F-089B-1011-5C04111D1765}"/>
          </ac:picMkLst>
        </pc:picChg>
        <pc:picChg chg="add mod">
          <ac:chgData name="Luke Evason-Browning" userId="3595951c-6db8-40c2-9ef3-7844efe92eaa" providerId="ADAL" clId="{4C37EDCB-D2D1-45E7-9CBA-198E71ACE92A}" dt="2025-09-01T18:26:03.906" v="25" actId="207"/>
          <ac:picMkLst>
            <pc:docMk/>
            <pc:sldMk cId="2756142388" sldId="339"/>
            <ac:picMk id="7" creationId="{E22078EF-D12F-8E95-AB75-38D8369E18ED}"/>
          </ac:picMkLst>
        </pc:picChg>
        <pc:picChg chg="del">
          <ac:chgData name="Luke Evason-Browning" userId="3595951c-6db8-40c2-9ef3-7844efe92eaa" providerId="ADAL" clId="{4C37EDCB-D2D1-45E7-9CBA-198E71ACE92A}" dt="2025-09-01T18:25:40.357" v="14" actId="478"/>
          <ac:picMkLst>
            <pc:docMk/>
            <pc:sldMk cId="2756142388" sldId="339"/>
            <ac:picMk id="13" creationId="{AF40CDC5-64C9-063E-12C7-A47D0F4354DD}"/>
          </ac:picMkLst>
        </pc:picChg>
      </pc:sldChg>
      <pc:sldChg chg="addSp delSp modSp add mod setBg delAnim modAnim">
        <pc:chgData name="Luke Evason-Browning" userId="3595951c-6db8-40c2-9ef3-7844efe92eaa" providerId="ADAL" clId="{4C37EDCB-D2D1-45E7-9CBA-198E71ACE92A}" dt="2025-09-01T18:26:18.501" v="31" actId="1076"/>
        <pc:sldMkLst>
          <pc:docMk/>
          <pc:sldMk cId="3549284983" sldId="340"/>
        </pc:sldMkLst>
        <pc:picChg chg="add mod">
          <ac:chgData name="Luke Evason-Browning" userId="3595951c-6db8-40c2-9ef3-7844efe92eaa" providerId="ADAL" clId="{4C37EDCB-D2D1-45E7-9CBA-198E71ACE92A}" dt="2025-09-01T18:26:18.501" v="31" actId="1076"/>
          <ac:picMkLst>
            <pc:docMk/>
            <pc:sldMk cId="3549284983" sldId="340"/>
            <ac:picMk id="3" creationId="{4FE9CD1F-7475-3871-216F-0DF33A789204}"/>
          </ac:picMkLst>
        </pc:picChg>
        <pc:picChg chg="del">
          <ac:chgData name="Luke Evason-Browning" userId="3595951c-6db8-40c2-9ef3-7844efe92eaa" providerId="ADAL" clId="{4C37EDCB-D2D1-45E7-9CBA-198E71ACE92A}" dt="2025-09-01T18:26:12.185" v="29" actId="478"/>
          <ac:picMkLst>
            <pc:docMk/>
            <pc:sldMk cId="3549284983" sldId="340"/>
            <ac:picMk id="10" creationId="{BF34F7FF-A601-EA2F-5895-3DA7AB940D0B}"/>
          </ac:picMkLst>
        </pc:picChg>
      </pc:sldChg>
      <pc:sldChg chg="addSp delSp modSp add mod setBg delAnim modAnim">
        <pc:chgData name="Luke Evason-Browning" userId="3595951c-6db8-40c2-9ef3-7844efe92eaa" providerId="ADAL" clId="{4C37EDCB-D2D1-45E7-9CBA-198E71ACE92A}" dt="2025-09-01T18:29:07.371" v="40" actId="14100"/>
        <pc:sldMkLst>
          <pc:docMk/>
          <pc:sldMk cId="668252346" sldId="341"/>
        </pc:sldMkLst>
        <pc:picChg chg="del">
          <ac:chgData name="Luke Evason-Browning" userId="3595951c-6db8-40c2-9ef3-7844efe92eaa" providerId="ADAL" clId="{4C37EDCB-D2D1-45E7-9CBA-198E71ACE92A}" dt="2025-09-01T18:28:01.819" v="36" actId="478"/>
          <ac:picMkLst>
            <pc:docMk/>
            <pc:sldMk cId="668252346" sldId="341"/>
            <ac:picMk id="3" creationId="{9B4652F8-5E0D-9BB4-A2C2-8FE6FD80725E}"/>
          </ac:picMkLst>
        </pc:picChg>
        <pc:picChg chg="add mod">
          <ac:chgData name="Luke Evason-Browning" userId="3595951c-6db8-40c2-9ef3-7844efe92eaa" providerId="ADAL" clId="{4C37EDCB-D2D1-45E7-9CBA-198E71ACE92A}" dt="2025-09-01T18:29:07.371" v="40" actId="14100"/>
          <ac:picMkLst>
            <pc:docMk/>
            <pc:sldMk cId="668252346" sldId="341"/>
            <ac:picMk id="4" creationId="{7AA3B8E7-872D-8EB2-1558-8FE39EB8998D}"/>
          </ac:picMkLst>
        </pc:picChg>
      </pc:sldChg>
      <pc:sldChg chg="addSp delSp modSp add mod setBg">
        <pc:chgData name="Luke Evason-Browning" userId="3595951c-6db8-40c2-9ef3-7844efe92eaa" providerId="ADAL" clId="{4C37EDCB-D2D1-45E7-9CBA-198E71ACE92A}" dt="2025-09-01T18:37:24.089" v="52" actId="1076"/>
        <pc:sldMkLst>
          <pc:docMk/>
          <pc:sldMk cId="1872193693" sldId="342"/>
        </pc:sldMkLst>
        <pc:spChg chg="del">
          <ac:chgData name="Luke Evason-Browning" userId="3595951c-6db8-40c2-9ef3-7844efe92eaa" providerId="ADAL" clId="{4C37EDCB-D2D1-45E7-9CBA-198E71ACE92A}" dt="2025-09-01T18:36:28.016" v="43" actId="478"/>
          <ac:spMkLst>
            <pc:docMk/>
            <pc:sldMk cId="1872193693" sldId="342"/>
            <ac:spMk id="3" creationId="{ACE87F67-BF97-84F0-90BB-07B0059374FA}"/>
          </ac:spMkLst>
        </pc:spChg>
        <pc:spChg chg="add mod">
          <ac:chgData name="Luke Evason-Browning" userId="3595951c-6db8-40c2-9ef3-7844efe92eaa" providerId="ADAL" clId="{4C37EDCB-D2D1-45E7-9CBA-198E71ACE92A}" dt="2025-09-01T18:36:33.280" v="47" actId="1076"/>
          <ac:spMkLst>
            <pc:docMk/>
            <pc:sldMk cId="1872193693" sldId="342"/>
            <ac:spMk id="5" creationId="{FA8D5EC5-B9D3-37EE-02BA-AF086A7A6185}"/>
          </ac:spMkLst>
        </pc:spChg>
        <pc:picChg chg="del">
          <ac:chgData name="Luke Evason-Browning" userId="3595951c-6db8-40c2-9ef3-7844efe92eaa" providerId="ADAL" clId="{4C37EDCB-D2D1-45E7-9CBA-198E71ACE92A}" dt="2025-09-01T18:36:34.498" v="48" actId="478"/>
          <ac:picMkLst>
            <pc:docMk/>
            <pc:sldMk cId="1872193693" sldId="342"/>
            <ac:picMk id="4" creationId="{C261FC8A-29AD-BE50-2374-18858E4B6C43}"/>
          </ac:picMkLst>
        </pc:picChg>
        <pc:picChg chg="add mod">
          <ac:chgData name="Luke Evason-Browning" userId="3595951c-6db8-40c2-9ef3-7844efe92eaa" providerId="ADAL" clId="{4C37EDCB-D2D1-45E7-9CBA-198E71ACE92A}" dt="2025-09-01T18:37:24.089" v="52" actId="1076"/>
          <ac:picMkLst>
            <pc:docMk/>
            <pc:sldMk cId="1872193693" sldId="342"/>
            <ac:picMk id="6" creationId="{34ABCF2E-41A5-98DC-450C-F175ABF0D936}"/>
          </ac:picMkLst>
        </pc:picChg>
        <pc:picChg chg="mod">
          <ac:chgData name="Luke Evason-Browning" userId="3595951c-6db8-40c2-9ef3-7844efe92eaa" providerId="ADAL" clId="{4C37EDCB-D2D1-45E7-9CBA-198E71ACE92A}" dt="2025-09-01T18:36:30.854" v="46" actId="1076"/>
          <ac:picMkLst>
            <pc:docMk/>
            <pc:sldMk cId="1872193693" sldId="342"/>
            <ac:picMk id="11" creationId="{1B50D20A-32B0-6262-E280-8A1A0A091DE6}"/>
          </ac:picMkLst>
        </pc:picChg>
      </pc:sldChg>
      <pc:sldChg chg="addSp delSp modSp add mod setBg">
        <pc:chgData name="Luke Evason-Browning" userId="3595951c-6db8-40c2-9ef3-7844efe92eaa" providerId="ADAL" clId="{4C37EDCB-D2D1-45E7-9CBA-198E71ACE92A}" dt="2025-09-01T18:38:19.655" v="64" actId="1076"/>
        <pc:sldMkLst>
          <pc:docMk/>
          <pc:sldMk cId="4018023898" sldId="343"/>
        </pc:sldMkLst>
        <pc:spChg chg="del">
          <ac:chgData name="Luke Evason-Browning" userId="3595951c-6db8-40c2-9ef3-7844efe92eaa" providerId="ADAL" clId="{4C37EDCB-D2D1-45E7-9CBA-198E71ACE92A}" dt="2025-09-01T18:37:59.920" v="57" actId="478"/>
          <ac:spMkLst>
            <pc:docMk/>
            <pc:sldMk cId="4018023898" sldId="343"/>
            <ac:spMk id="3" creationId="{43A22345-D8B9-2377-8F33-1C481142C4F9}"/>
          </ac:spMkLst>
        </pc:spChg>
        <pc:spChg chg="add mod">
          <ac:chgData name="Luke Evason-Browning" userId="3595951c-6db8-40c2-9ef3-7844efe92eaa" providerId="ADAL" clId="{4C37EDCB-D2D1-45E7-9CBA-198E71ACE92A}" dt="2025-09-01T18:38:06.827" v="59" actId="1076"/>
          <ac:spMkLst>
            <pc:docMk/>
            <pc:sldMk cId="4018023898" sldId="343"/>
            <ac:spMk id="8" creationId="{96A7F44A-76D2-D3BF-C053-B44AC310E39D}"/>
          </ac:spMkLst>
        </pc:spChg>
        <pc:picChg chg="mod">
          <ac:chgData name="Luke Evason-Browning" userId="3595951c-6db8-40c2-9ef3-7844efe92eaa" providerId="ADAL" clId="{4C37EDCB-D2D1-45E7-9CBA-198E71ACE92A}" dt="2025-09-01T18:38:17.309" v="63" actId="1076"/>
          <ac:picMkLst>
            <pc:docMk/>
            <pc:sldMk cId="4018023898" sldId="343"/>
            <ac:picMk id="6" creationId="{83B2A875-AF0F-089B-1011-5C04111D1765}"/>
          </ac:picMkLst>
        </pc:picChg>
        <pc:picChg chg="del">
          <ac:chgData name="Luke Evason-Browning" userId="3595951c-6db8-40c2-9ef3-7844efe92eaa" providerId="ADAL" clId="{4C37EDCB-D2D1-45E7-9CBA-198E71ACE92A}" dt="2025-09-01T18:37:58.405" v="56" actId="478"/>
          <ac:picMkLst>
            <pc:docMk/>
            <pc:sldMk cId="4018023898" sldId="343"/>
            <ac:picMk id="7" creationId="{423435F5-6494-1884-82D4-13B78DEC97A7}"/>
          </ac:picMkLst>
        </pc:picChg>
        <pc:picChg chg="add mod">
          <ac:chgData name="Luke Evason-Browning" userId="3595951c-6db8-40c2-9ef3-7844efe92eaa" providerId="ADAL" clId="{4C37EDCB-D2D1-45E7-9CBA-198E71ACE92A}" dt="2025-09-01T18:38:19.655" v="64" actId="1076"/>
          <ac:picMkLst>
            <pc:docMk/>
            <pc:sldMk cId="4018023898" sldId="343"/>
            <ac:picMk id="9" creationId="{C7445EF7-68D1-49AC-AA15-DFAD0187FD4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6D1ED-9E3F-4459-B387-B12D1297802B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B1B5A-DC30-4655-8250-1F80C2BDA6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05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https://youtu.be/lO6599wP390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https://youtu.be/XcPzUW2GaiY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284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https://youtu.be/7b11rdnQsl0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898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7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O6599wP390?feature=oembed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XcPzUW2GaiY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7b11rdnQsl0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1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65AE62-B44E-0188-3CA7-BC24B9803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B7F728B5-7880-2AB0-6929-2B9C276DC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D8AA34-77B2-B52A-99DA-03A004091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5712B2-06F7-B9E5-2DA4-555ED072E36E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E1AF4-8AE2-3308-7CF9-F08B52F1D51C}"/>
              </a:ext>
            </a:extLst>
          </p:cNvPr>
          <p:cNvSpPr txBox="1"/>
          <p:nvPr/>
        </p:nvSpPr>
        <p:spPr>
          <a:xfrm>
            <a:off x="-1125772" y="470810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DISCUSSION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0DCD2A37-E804-849E-B35E-40B1A625E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84877" y="2250980"/>
            <a:ext cx="1628369" cy="865864"/>
          </a:xfrm>
          <a:prstGeom prst="rect">
            <a:avLst/>
          </a:prstGeom>
        </p:spPr>
      </p:pic>
      <p:pic>
        <p:nvPicPr>
          <p:cNvPr id="7" name="Picture 6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702A3FA9-4CD3-77D1-A754-F5C821BBA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84877" y="3311387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E6DDB68-5CFF-7761-830E-55E34EB2E3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pic>
        <p:nvPicPr>
          <p:cNvPr id="9" name="Picture 8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E8A63490-7B89-1B6A-0C54-D60F57493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55792" y="4263444"/>
            <a:ext cx="1628369" cy="8658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E430D9-67EE-C7CF-533A-0A0688E4348A}"/>
              </a:ext>
            </a:extLst>
          </p:cNvPr>
          <p:cNvSpPr txBox="1"/>
          <p:nvPr/>
        </p:nvSpPr>
        <p:spPr>
          <a:xfrm>
            <a:off x="1478902" y="2235755"/>
            <a:ext cx="103239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kinds of power did the young people mention </a:t>
            </a: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that we might not always notice? </a:t>
            </a: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risks might someone take by standing up to bullying? </a:t>
            </a: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Is it realistic to expect young people to speak up? </a:t>
            </a: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Whose voices are often left out, and how can we use our power to change that? </a:t>
            </a:r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21544D8-B457-71B3-7D80-8523265DC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55792" y="5282498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9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8D5EC5-B9D3-37EE-02BA-AF086A7A6185}"/>
              </a:ext>
            </a:extLst>
          </p:cNvPr>
          <p:cNvSpPr txBox="1"/>
          <p:nvPr/>
        </p:nvSpPr>
        <p:spPr>
          <a:xfrm>
            <a:off x="1081936" y="2099296"/>
            <a:ext cx="581753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GROUP AGREEMENT </a:t>
            </a:r>
          </a:p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ON POWER</a:t>
            </a:r>
          </a:p>
        </p:txBody>
      </p:sp>
      <p:pic>
        <p:nvPicPr>
          <p:cNvPr id="6" name="Graphic 5" descr="Handshake with solid fill">
            <a:extLst>
              <a:ext uri="{FF2B5EF4-FFF2-40B4-BE49-F238E27FC236}">
                <a16:creationId xmlns:a16="http://schemas.microsoft.com/office/drawing/2014/main" id="{34ABCF2E-41A5-98DC-450C-F175ABF0D9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6639" y="1981781"/>
            <a:ext cx="3130733" cy="313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7F44A-76D2-D3BF-C053-B44AC310E39D}"/>
              </a:ext>
            </a:extLst>
          </p:cNvPr>
          <p:cNvSpPr txBox="1"/>
          <p:nvPr/>
        </p:nvSpPr>
        <p:spPr>
          <a:xfrm>
            <a:off x="1112652" y="2818391"/>
            <a:ext cx="58175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PRESENTATION</a:t>
            </a:r>
          </a:p>
        </p:txBody>
      </p:sp>
      <p:pic>
        <p:nvPicPr>
          <p:cNvPr id="9" name="Graphic 8" descr="Teacher with solid fill">
            <a:extLst>
              <a:ext uri="{FF2B5EF4-FFF2-40B4-BE49-F238E27FC236}">
                <a16:creationId xmlns:a16="http://schemas.microsoft.com/office/drawing/2014/main" id="{C7445EF7-68D1-49AC-AA15-DFAD0187FD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60611" y="1974956"/>
            <a:ext cx="2548643" cy="254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23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A78E99-E61D-56C6-D991-7CC5B6A9BC0F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87D1FA76-2808-5E65-4C8A-44E6917CE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7B920BE-6EE3-A779-84AD-8C083E31380B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510FA4-D561-EE8B-5C79-4F37FA9EC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E23DF0E-757C-B51A-D2AF-7FA4E2B3CB1B}"/>
              </a:ext>
            </a:extLst>
          </p:cNvPr>
          <p:cNvSpPr/>
          <p:nvPr/>
        </p:nvSpPr>
        <p:spPr>
          <a:xfrm>
            <a:off x="1178101" y="1213846"/>
            <a:ext cx="9845827" cy="472580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1215AE-6CDA-F6C2-4FC2-78D9EFF4BA36}"/>
              </a:ext>
            </a:extLst>
          </p:cNvPr>
          <p:cNvSpPr txBox="1"/>
          <p:nvPr/>
        </p:nvSpPr>
        <p:spPr>
          <a:xfrm>
            <a:off x="2853780" y="1828813"/>
            <a:ext cx="813612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How to report bullying;</a:t>
            </a:r>
          </a:p>
          <a:p>
            <a:endParaRPr lang="en-GB" sz="4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That everyone has power they can use for good, and;</a:t>
            </a:r>
          </a:p>
          <a:p>
            <a:endParaRPr lang="en-GB" sz="4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other activities are taking place during Anti-Bullying Week.</a:t>
            </a:r>
          </a:p>
        </p:txBody>
      </p:sp>
      <p:pic>
        <p:nvPicPr>
          <p:cNvPr id="34" name="Picture 3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92A9410A-764D-0EA9-E0FE-5F5197F4D3A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26" y="1828813"/>
            <a:ext cx="1456051" cy="819028"/>
          </a:xfrm>
          <a:prstGeom prst="rect">
            <a:avLst/>
          </a:prstGeom>
        </p:spPr>
      </p:pic>
      <p:pic>
        <p:nvPicPr>
          <p:cNvPr id="35" name="Picture 3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0ECB61E-AD5E-23E6-DE80-FA0EE9056F8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69" y="3032186"/>
            <a:ext cx="1456051" cy="819028"/>
          </a:xfrm>
          <a:prstGeom prst="rect">
            <a:avLst/>
          </a:prstGeom>
        </p:spPr>
      </p:pic>
      <p:pic>
        <p:nvPicPr>
          <p:cNvPr id="36" name="Picture 35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BDDA2BA2-801A-7427-0AD9-F28AC89156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69" y="4413336"/>
            <a:ext cx="1456051" cy="8190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F9C7A2-5C2A-0E3C-7DBF-FCB422634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862719-AAAC-6C33-778F-4E41AABB4365}"/>
              </a:ext>
            </a:extLst>
          </p:cNvPr>
          <p:cNvSpPr/>
          <p:nvPr/>
        </p:nvSpPr>
        <p:spPr>
          <a:xfrm>
            <a:off x="-1690167" y="355353"/>
            <a:ext cx="12614841" cy="108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7D54E81-C330-723A-B0E7-4DB21056A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pic>
        <p:nvPicPr>
          <p:cNvPr id="7" name="Picture 6" descr="A close up of a sign&#10;&#10;AI-generated content may be incorrect.">
            <a:extLst>
              <a:ext uri="{FF2B5EF4-FFF2-40B4-BE49-F238E27FC236}">
                <a16:creationId xmlns:a16="http://schemas.microsoft.com/office/drawing/2014/main" id="{F8B5EB6A-4F8F-A8A4-E770-29C9F534F9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45CDFD-9797-812A-E071-4F5C00114AF6}"/>
              </a:ext>
            </a:extLst>
          </p:cNvPr>
          <p:cNvSpPr txBox="1"/>
          <p:nvPr/>
        </p:nvSpPr>
        <p:spPr>
          <a:xfrm>
            <a:off x="48929" y="443918"/>
            <a:ext cx="7487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KEY MESSAGES</a:t>
            </a:r>
          </a:p>
        </p:txBody>
      </p:sp>
    </p:spTree>
    <p:extLst>
      <p:ext uri="{BB962C8B-B14F-4D97-AF65-F5344CB8AC3E}">
        <p14:creationId xmlns:p14="http://schemas.microsoft.com/office/powerpoint/2010/main" val="4269538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47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8E525BB-8642-7856-3AAA-E4D84CB1F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54B25281-4962-5386-8699-DF95F5161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D37B8EF9-3405-AFA2-5663-A2A6E6735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Online Media 9" title="Anti-Bullying Week 2025: Power for Good">
            <a:hlinkClick r:id="" action="ppaction://media"/>
            <a:extLst>
              <a:ext uri="{FF2B5EF4-FFF2-40B4-BE49-F238E27FC236}">
                <a16:creationId xmlns:a16="http://schemas.microsoft.com/office/drawing/2014/main" id="{213250DE-BCDF-4182-18DA-6A0D90AE4E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271942" y="1503409"/>
            <a:ext cx="7742626" cy="4374584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1E49C8B-2165-39D4-527B-93DF46EFD9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 descr="Video camera with solid fill">
            <a:extLst>
              <a:ext uri="{FF2B5EF4-FFF2-40B4-BE49-F238E27FC236}">
                <a16:creationId xmlns:a16="http://schemas.microsoft.com/office/drawing/2014/main" id="{B301F8C2-D606-7C6A-E744-C1F869C101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</a:extLst>
          </p:cNvPr>
          <p:cNvSpPr/>
          <p:nvPr/>
        </p:nvSpPr>
        <p:spPr>
          <a:xfrm>
            <a:off x="992537" y="932288"/>
            <a:ext cx="10206926" cy="498901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2994C9-483E-9E2C-4EB2-07FA9D034F84}"/>
              </a:ext>
            </a:extLst>
          </p:cNvPr>
          <p:cNvSpPr/>
          <p:nvPr/>
        </p:nvSpPr>
        <p:spPr>
          <a:xfrm>
            <a:off x="-1690167" y="355353"/>
            <a:ext cx="12614841" cy="108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4" name="Picture 43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7756AE99-8256-0299-445F-E9D6ACC48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36D24D6-2996-6389-419C-4CD523EEC14A}"/>
              </a:ext>
            </a:extLst>
          </p:cNvPr>
          <p:cNvSpPr txBox="1"/>
          <p:nvPr/>
        </p:nvSpPr>
        <p:spPr>
          <a:xfrm>
            <a:off x="258341" y="434316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1605A4-2232-EBBB-D468-EDD512F98A48}"/>
              </a:ext>
            </a:extLst>
          </p:cNvPr>
          <p:cNvSpPr txBox="1"/>
          <p:nvPr/>
        </p:nvSpPr>
        <p:spPr>
          <a:xfrm>
            <a:off x="3246948" y="1894180"/>
            <a:ext cx="11433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A124EF-86D4-DF31-E8FD-67C99478BB26}"/>
              </a:ext>
            </a:extLst>
          </p:cNvPr>
          <p:cNvSpPr txBox="1"/>
          <p:nvPr/>
        </p:nvSpPr>
        <p:spPr>
          <a:xfrm>
            <a:off x="1612247" y="2602731"/>
            <a:ext cx="89675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28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6CEC20-FDC2-EB1C-5BA0-1A2FFA3C0BF3}"/>
              </a:ext>
            </a:extLst>
          </p:cNvPr>
          <p:cNvSpPr txBox="1"/>
          <p:nvPr/>
        </p:nvSpPr>
        <p:spPr>
          <a:xfrm>
            <a:off x="29742" y="467093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CB4937-A6E4-E3EC-C808-6DDDB5006240}"/>
              </a:ext>
            </a:extLst>
          </p:cNvPr>
          <p:cNvSpPr txBox="1"/>
          <p:nvPr/>
        </p:nvSpPr>
        <p:spPr>
          <a:xfrm rot="10800000">
            <a:off x="10513801" y="42013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5" name="Picture 4" descr="A close up of a sign&#10;&#10;AI-generated content may be incorrect.">
            <a:extLst>
              <a:ext uri="{FF2B5EF4-FFF2-40B4-BE49-F238E27FC236}">
                <a16:creationId xmlns:a16="http://schemas.microsoft.com/office/drawing/2014/main" id="{E27F7F6D-E359-AA35-EF94-918D800F8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9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B8E80F99-0FA7-CBC2-030B-09715CBD9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99768947-27FC-190D-DA78-03FC0C05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E2A35-554A-F813-4767-D0E45B5A5B97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2CCB1B-D835-B0F8-78F1-4FA73F71425C}"/>
              </a:ext>
            </a:extLst>
          </p:cNvPr>
          <p:cNvSpPr txBox="1"/>
          <p:nvPr/>
        </p:nvSpPr>
        <p:spPr>
          <a:xfrm>
            <a:off x="-1125772" y="470810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DISCUSSION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34DE6B3A-3DF7-7709-029B-4CD41344B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3" y="2486486"/>
            <a:ext cx="1628369" cy="865864"/>
          </a:xfrm>
          <a:prstGeom prst="rect">
            <a:avLst/>
          </a:prstGeom>
        </p:spPr>
      </p:pic>
      <p:pic>
        <p:nvPicPr>
          <p:cNvPr id="7" name="Picture 6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F24BFAD-EF84-FF69-EA95-59C882E36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4" y="3560735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404F2386-005A-0C9B-F1BC-A6912EEF3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57962-768E-8177-6503-53EFC96F38B6}"/>
              </a:ext>
            </a:extLst>
          </p:cNvPr>
          <p:cNvSpPr txBox="1"/>
          <p:nvPr/>
        </p:nvSpPr>
        <p:spPr>
          <a:xfrm>
            <a:off x="1599919" y="2508552"/>
            <a:ext cx="1124803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Why does bullying often involve an imbalance of </a:t>
            </a: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power?</a:t>
            </a: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How might the person being bullied feel powerless? </a:t>
            </a: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How can bystanders reclaim power and use it for </a:t>
            </a: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good?</a:t>
            </a:r>
          </a:p>
        </p:txBody>
      </p:sp>
      <p:pic>
        <p:nvPicPr>
          <p:cNvPr id="9" name="Picture 8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66F3E3FE-EE47-2268-84A2-8EAB57BF8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5" y="4729165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97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7429CF-470D-633F-9B1C-B811A00F88CB}"/>
              </a:ext>
            </a:extLst>
          </p:cNvPr>
          <p:cNvSpPr txBox="1"/>
          <p:nvPr/>
        </p:nvSpPr>
        <p:spPr>
          <a:xfrm>
            <a:off x="1170911" y="2500347"/>
            <a:ext cx="581753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POWER MAPPING ACTIVITY</a:t>
            </a:r>
          </a:p>
        </p:txBody>
      </p:sp>
      <p:pic>
        <p:nvPicPr>
          <p:cNvPr id="7" name="Graphic 6" descr="Treasure Map with solid fill">
            <a:extLst>
              <a:ext uri="{FF2B5EF4-FFF2-40B4-BE49-F238E27FC236}">
                <a16:creationId xmlns:a16="http://schemas.microsoft.com/office/drawing/2014/main" id="{E22078EF-D12F-8E95-AB75-38D8369E18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95998" y="1950277"/>
            <a:ext cx="2570690" cy="257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90C7EC-DFC5-ACB4-5234-7AB37F6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7C6D0FDE-4108-21B2-C76F-26CBBFF3C530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E8AC0F-A74B-8F75-DAB1-3D2412A6DA62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0C087B-5DE7-9732-82AE-381016E93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0EA5467C-91F2-42BD-2DDD-FAF375BB7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73714CC-0CB4-BFA5-8941-087F25B5252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6EF0723C-76AA-7E6F-0749-9AFCC87087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7B06BF96-4982-709B-E208-4758B067AF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B4FCA8B-6332-D1B4-47E1-F0C32697E8B5}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7B938A9-9CE6-5786-0C43-6625A9D55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A4C0844-27BE-880D-35C8-4EAE7E6F8B0B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 descr="Video camera with solid fill">
            <a:extLst>
              <a:ext uri="{FF2B5EF4-FFF2-40B4-BE49-F238E27FC236}">
                <a16:creationId xmlns:a16="http://schemas.microsoft.com/office/drawing/2014/main" id="{E602859F-1796-A1F3-9990-1BABD2E0BC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3" name="Online Media 3" title="Understanding bullying as a group behaviour - Subtitled">
            <a:hlinkClick r:id="" action="ppaction://media"/>
            <a:extLst>
              <a:ext uri="{FF2B5EF4-FFF2-40B4-BE49-F238E27FC236}">
                <a16:creationId xmlns:a16="http://schemas.microsoft.com/office/drawing/2014/main" id="{4FE9CD1F-7475-3871-216F-0DF33A78920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352723" y="1521085"/>
            <a:ext cx="7661845" cy="432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8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F0D5-7327-301A-C5E5-93CA74234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16BA1D-41DC-4731-8CF9-E150AE5ABA20}"/>
              </a:ext>
            </a:extLst>
          </p:cNvPr>
          <p:cNvSpPr/>
          <p:nvPr/>
        </p:nvSpPr>
        <p:spPr>
          <a:xfrm>
            <a:off x="3123732" y="-3697666"/>
            <a:ext cx="12145232" cy="12456856"/>
          </a:xfrm>
          <a:prstGeom prst="ellipse">
            <a:avLst/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4C13A57-B1D0-A58C-1476-F495BE27B7D3}"/>
              </a:ext>
            </a:extLst>
          </p:cNvPr>
          <p:cNvSpPr/>
          <p:nvPr/>
        </p:nvSpPr>
        <p:spPr>
          <a:xfrm>
            <a:off x="-458371" y="566027"/>
            <a:ext cx="4500302" cy="1631216"/>
          </a:xfrm>
          <a:prstGeom prst="roundRect">
            <a:avLst/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BBB681-2431-8F90-C5D9-FFD189DB6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62782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D6C6A-3168-5212-2B49-756FA11CAFCD}"/>
              </a:ext>
            </a:extLst>
          </p:cNvPr>
          <p:cNvSpPr/>
          <p:nvPr/>
        </p:nvSpPr>
        <p:spPr>
          <a:xfrm>
            <a:off x="-4161500" y="371222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2B27C2-8444-4C6B-B751-C5345BD85EC9}"/>
              </a:ext>
            </a:extLst>
          </p:cNvPr>
          <p:cNvSpPr/>
          <p:nvPr/>
        </p:nvSpPr>
        <p:spPr>
          <a:xfrm>
            <a:off x="866335" y="3353171"/>
            <a:ext cx="1824903" cy="1824903"/>
          </a:xfrm>
          <a:prstGeom prst="ellipse">
            <a:avLst/>
          </a:prstGeom>
          <a:solidFill>
            <a:srgbClr val="1B14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ECA89BDC-3FB4-4FEF-ACFB-0D4849CE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721" y="5264380"/>
            <a:ext cx="18249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defTabSz="742950">
              <a:spcBef>
                <a:spcPct val="0"/>
              </a:spcBef>
              <a:buNone/>
              <a:defRPr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‘Outsider’ or</a:t>
            </a:r>
          </a:p>
          <a:p>
            <a:pPr algn="ctr" defTabSz="742950">
              <a:spcBef>
                <a:spcPct val="0"/>
              </a:spcBef>
              <a:buNone/>
              <a:defRPr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Bystander’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6B75FD-3F23-4EC5-A0E3-B420ED9E21C6}"/>
              </a:ext>
            </a:extLst>
          </p:cNvPr>
          <p:cNvSpPr>
            <a:spLocks noChangeAspect="1"/>
          </p:cNvSpPr>
          <p:nvPr/>
        </p:nvSpPr>
        <p:spPr>
          <a:xfrm>
            <a:off x="7568787" y="1777685"/>
            <a:ext cx="1764000" cy="1764000"/>
          </a:xfrm>
          <a:prstGeom prst="ellipse">
            <a:avLst/>
          </a:prstGeom>
          <a:solidFill>
            <a:srgbClr val="1B1464"/>
          </a:solidFill>
          <a:ln>
            <a:solidFill>
              <a:srgbClr val="1B146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C52D4BB3-A8E8-4219-B830-44645D4A5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181" y="3556830"/>
            <a:ext cx="2048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‘Ringleader’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83FE19A-3B74-442F-80E5-26DB1E454FB6}"/>
              </a:ext>
            </a:extLst>
          </p:cNvPr>
          <p:cNvSpPr>
            <a:spLocks noChangeAspect="1"/>
          </p:cNvSpPr>
          <p:nvPr/>
        </p:nvSpPr>
        <p:spPr>
          <a:xfrm>
            <a:off x="9942752" y="434194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6AB7AF3A-5A85-415A-864D-C5E20669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190" y="6093874"/>
            <a:ext cx="1965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‘Assistant’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82FC43-503B-4D3B-AFBE-5F8C5D08517D}"/>
              </a:ext>
            </a:extLst>
          </p:cNvPr>
          <p:cNvSpPr>
            <a:spLocks noChangeAspect="1"/>
          </p:cNvSpPr>
          <p:nvPr/>
        </p:nvSpPr>
        <p:spPr>
          <a:xfrm>
            <a:off x="5030290" y="1767035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EAD921DE-D536-4E94-9D61-84F0A8FD0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559" y="3547485"/>
            <a:ext cx="1468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‘Target’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1B682-9474-40D3-9B50-7B6254CA2EC1}"/>
              </a:ext>
            </a:extLst>
          </p:cNvPr>
          <p:cNvSpPr>
            <a:spLocks noChangeAspect="1"/>
          </p:cNvSpPr>
          <p:nvPr/>
        </p:nvSpPr>
        <p:spPr>
          <a:xfrm>
            <a:off x="5102464" y="426562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EB47A12-E44F-4A2E-970D-1330FCA6DFD7}"/>
              </a:ext>
            </a:extLst>
          </p:cNvPr>
          <p:cNvSpPr>
            <a:spLocks noChangeAspect="1"/>
          </p:cNvSpPr>
          <p:nvPr/>
        </p:nvSpPr>
        <p:spPr>
          <a:xfrm>
            <a:off x="7567355" y="4284734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>
              <a:solidFill>
                <a:srgbClr val="FFFFFF"/>
              </a:solidFill>
              <a:latin typeface="Cera Pro" panose="00000500000000000000" pitchFamily="50" charset="0"/>
              <a:sym typeface="Arial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EA3BA27F-B9A8-4A8C-9218-D4F63C55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9" y="6132456"/>
            <a:ext cx="1733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‘Reinforcer’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BE4E7BCD-0C50-4A9B-BCC1-E4F283874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426" y="6140070"/>
            <a:ext cx="18473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  <a:latin typeface="Cera Pro" panose="00000500000000000000" pitchFamily="50" charset="0"/>
              </a:rPr>
              <a:t>‘Defender’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205CE1-66BD-4577-9802-EF4D065E5E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54" t="5595" r="11879" b="18404"/>
          <a:stretch/>
        </p:blipFill>
        <p:spPr>
          <a:xfrm>
            <a:off x="5309898" y="4468294"/>
            <a:ext cx="1368000" cy="1368000"/>
          </a:xfrm>
          <a:prstGeom prst="ellipse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25DFE52-B16B-4A17-A287-7CF39BCE5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43" t="8653" r="13546" b="18270"/>
          <a:stretch/>
        </p:blipFill>
        <p:spPr>
          <a:xfrm>
            <a:off x="7755704" y="4482734"/>
            <a:ext cx="1368000" cy="1368000"/>
          </a:xfrm>
          <a:prstGeom prst="ellipse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34A94B3-E753-4024-8FD2-22BE4F8B57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23" t="5208" r="12767" b="15625"/>
          <a:stretch/>
        </p:blipFill>
        <p:spPr>
          <a:xfrm>
            <a:off x="1087635" y="3592471"/>
            <a:ext cx="1368000" cy="1368000"/>
          </a:xfrm>
          <a:prstGeom prst="ellipse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A494A9-3EF1-482F-BC71-A4D22D3633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3" t="8873" r="12977" b="11960"/>
          <a:stretch/>
        </p:blipFill>
        <p:spPr>
          <a:xfrm>
            <a:off x="5228290" y="1950048"/>
            <a:ext cx="1368000" cy="1368000"/>
          </a:xfrm>
          <a:prstGeom prst="ellipse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E515DE-C1AF-4534-8944-0C9224D08E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17" t="8654" r="12432" b="18269"/>
          <a:stretch/>
        </p:blipFill>
        <p:spPr>
          <a:xfrm>
            <a:off x="7772331" y="1974385"/>
            <a:ext cx="1368000" cy="1368000"/>
          </a:xfrm>
          <a:prstGeom prst="ellipse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EE1263C-7783-4C38-AF4E-6C8CCE02B0C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834" t="7085" r="9315" b="10307"/>
          <a:stretch/>
        </p:blipFill>
        <p:spPr>
          <a:xfrm>
            <a:off x="10152114" y="4522574"/>
            <a:ext cx="1368000" cy="1368000"/>
          </a:xfrm>
          <a:prstGeom prst="ellipse">
            <a:avLst/>
          </a:prstGeom>
        </p:spPr>
      </p:pic>
      <p:pic>
        <p:nvPicPr>
          <p:cNvPr id="5" name="Picture 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F01A9401-FF70-717F-9FAF-FACAD27C03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79" y="-552641"/>
            <a:ext cx="5481603" cy="3083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AC9F33-D640-B302-C1DF-CF28BEB31400}"/>
              </a:ext>
            </a:extLst>
          </p:cNvPr>
          <p:cNvSpPr txBox="1"/>
          <p:nvPr/>
        </p:nvSpPr>
        <p:spPr>
          <a:xfrm>
            <a:off x="519037" y="458770"/>
            <a:ext cx="84727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ROLES INVOLVED IN BULLYING</a:t>
            </a:r>
          </a:p>
        </p:txBody>
      </p:sp>
      <p:pic>
        <p:nvPicPr>
          <p:cNvPr id="6" name="Picture 5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FD9D311F-414F-D5DB-0ADF-A7C1053F9C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94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145323-7028-98E9-EABD-031ECDFA8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96923E-00E8-4F4B-DED7-3C5182306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D57529-3AEF-1DCD-969B-94C7B2145BCB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69C7FDBB-439D-EB0C-513C-1A45182E4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B434150-1FE7-4FB6-D7EC-8BA7A0AC9120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3187FD2E-6526-BE0A-5CAE-1FDD479C2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72392" y="2524669"/>
            <a:ext cx="1628369" cy="865864"/>
          </a:xfrm>
          <a:prstGeom prst="rect">
            <a:avLst/>
          </a:prstGeom>
        </p:spPr>
      </p:pic>
      <p:pic>
        <p:nvPicPr>
          <p:cNvPr id="7" name="Picture 6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33247680-7B14-443B-899A-9DAF90D10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72391" y="3621316"/>
            <a:ext cx="1628369" cy="865864"/>
          </a:xfrm>
          <a:prstGeom prst="rect">
            <a:avLst/>
          </a:prstGeom>
        </p:spPr>
      </p:pic>
      <p:pic>
        <p:nvPicPr>
          <p:cNvPr id="9" name="Picture 8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7E569B5F-C436-08C0-9CF8-9098030C3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72391" y="4663382"/>
            <a:ext cx="1628369" cy="86586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70C280C-C1A6-32FE-4F0E-29B5A50AD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BB3B9B-D2DC-CF13-2C9E-D0D72DAA0144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9EBCE6-0867-BC6C-8CA4-0D6AC01F0D2B}"/>
              </a:ext>
            </a:extLst>
          </p:cNvPr>
          <p:cNvSpPr txBox="1"/>
          <p:nvPr/>
        </p:nvSpPr>
        <p:spPr>
          <a:xfrm>
            <a:off x="-1125772" y="470810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DISCUSSION</a:t>
            </a:r>
          </a:p>
        </p:txBody>
      </p:sp>
      <p:pic>
        <p:nvPicPr>
          <p:cNvPr id="22" name="Picture 2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DCD8A62B-425A-63A6-1332-6DB7C4011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23" name="Picture 2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85996E4-DB75-6B35-0B98-40E6EF0E5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8ADB426-9E6F-9A5E-A129-D3A194B14A5B}"/>
              </a:ext>
            </a:extLst>
          </p:cNvPr>
          <p:cNvSpPr txBox="1"/>
          <p:nvPr/>
        </p:nvSpPr>
        <p:spPr>
          <a:xfrm>
            <a:off x="2533128" y="2719724"/>
            <a:ext cx="1134002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Have you seen these roles in real life?</a:t>
            </a:r>
          </a:p>
          <a:p>
            <a:endParaRPr lang="en-GB" sz="4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Where does the power lie in these roles?</a:t>
            </a:r>
          </a:p>
          <a:p>
            <a:r>
              <a:rPr lang="en-GB" sz="4000" b="1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Are these roles fixed or can they change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00687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BE56F7-6C51-3725-43BA-CD0EA5495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99B8BFB1-EAEF-B3FB-0ACF-2F29B3B9D0BB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85AE15-EB90-FFF4-9FA8-22944FF2C37C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E1420A-5549-0C64-F2F0-A339FC0A4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2762C4FA-BFFA-6019-D29F-917517547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B3D4389-4228-7F30-A801-E8D7599AFE64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FE090B42-18CA-3B86-4489-9F8A46A840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264A2832-FC6C-7DCD-D2FA-626A965CC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298161-E657-2FD3-B81F-AED460C08D4A}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0BA373A-12B3-A6E7-E391-170B66673B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8DD788F-7A2F-166E-0970-70337E48EB92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 descr="Video camera with solid fill">
            <a:extLst>
              <a:ext uri="{FF2B5EF4-FFF2-40B4-BE49-F238E27FC236}">
                <a16:creationId xmlns:a16="http://schemas.microsoft.com/office/drawing/2014/main" id="{3BEC139B-6DD0-9C8E-B0FD-AF5E078590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4" name="Online Media 3" title="Anti Bullying Week 2025: Power for Good - Poem video (Subtitled)">
            <a:hlinkClick r:id="" action="ppaction://media"/>
            <a:extLst>
              <a:ext uri="{FF2B5EF4-FFF2-40B4-BE49-F238E27FC236}">
                <a16:creationId xmlns:a16="http://schemas.microsoft.com/office/drawing/2014/main" id="{7AA3B8E7-872D-8EB2-1558-8FE39EB899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264937" y="1499785"/>
            <a:ext cx="7749631" cy="437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25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944783-94EA-4C34-BC32-A39E0B3F46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16ae49f3-829e-48a4-b770-42088e17cf9e"/>
    <ds:schemaRef ds:uri="25bce31e-210f-4595-b6f1-ad167b62b96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286</Words>
  <Application>Microsoft Office PowerPoint</Application>
  <PresentationFormat>Widescreen</PresentationFormat>
  <Paragraphs>66</Paragraphs>
  <Slides>14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14</cp:revision>
  <dcterms:created xsi:type="dcterms:W3CDTF">2024-08-12T13:06:58Z</dcterms:created>
  <dcterms:modified xsi:type="dcterms:W3CDTF">2025-09-03T07:00:54Z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