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31" r:id="rId5"/>
    <p:sldId id="333" r:id="rId6"/>
    <p:sldId id="335" r:id="rId7"/>
    <p:sldId id="336" r:id="rId8"/>
    <p:sldId id="334" r:id="rId9"/>
    <p:sldId id="326" r:id="rId10"/>
    <p:sldId id="337" r:id="rId11"/>
    <p:sldId id="33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862"/>
    <a:srgbClr val="FFBF00"/>
    <a:srgbClr val="3A8DFF"/>
    <a:srgbClr val="1B1464"/>
    <a:srgbClr val="8757E5"/>
    <a:srgbClr val="448DFF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04521-81E4-4EBC-8FA1-813415BE4513}" v="18" dt="2025-09-01T18:20:04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28"/>
      </p:cViewPr>
      <p:guideLst/>
    </p:cSldViewPr>
  </p:slideViewPr>
  <p:notesTextViewPr>
    <p:cViewPr>
      <p:scale>
        <a:sx n="3" d="2"/>
        <a:sy n="3" d="2"/>
      </p:scale>
      <p:origin x="0" y="-3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undo custSel addSld delSld modSld sldOrd">
      <pc:chgData name="Luke Evason-Browning" userId="3595951c-6db8-40c2-9ef3-7844efe92eaa" providerId="ADAL" clId="{4C37EDCB-D2D1-45E7-9CBA-198E71ACE92A}" dt="2025-09-01T19:09:28.551" v="94" actId="20577"/>
      <pc:docMkLst>
        <pc:docMk/>
      </pc:docMkLst>
      <pc:sldChg chg="del">
        <pc:chgData name="Luke Evason-Browning" userId="3595951c-6db8-40c2-9ef3-7844efe92eaa" providerId="ADAL" clId="{4C37EDCB-D2D1-45E7-9CBA-198E71ACE92A}" dt="2025-09-01T18:16:33.952" v="2" actId="47"/>
        <pc:sldMkLst>
          <pc:docMk/>
          <pc:sldMk cId="3927909935" sldId="317"/>
        </pc:sldMkLst>
      </pc:sldChg>
      <pc:sldChg chg="del">
        <pc:chgData name="Luke Evason-Browning" userId="3595951c-6db8-40c2-9ef3-7844efe92eaa" providerId="ADAL" clId="{4C37EDCB-D2D1-45E7-9CBA-198E71ACE92A}" dt="2025-09-01T18:18:34.095" v="33" actId="47"/>
        <pc:sldMkLst>
          <pc:docMk/>
          <pc:sldMk cId="1820720489" sldId="320"/>
        </pc:sldMkLst>
      </pc:sldChg>
      <pc:sldChg chg="del">
        <pc:chgData name="Luke Evason-Browning" userId="3595951c-6db8-40c2-9ef3-7844efe92eaa" providerId="ADAL" clId="{4C37EDCB-D2D1-45E7-9CBA-198E71ACE92A}" dt="2025-09-01T18:16:55.719" v="7" actId="47"/>
        <pc:sldMkLst>
          <pc:docMk/>
          <pc:sldMk cId="62589190" sldId="322"/>
        </pc:sldMkLst>
      </pc:sldChg>
      <pc:sldChg chg="del">
        <pc:chgData name="Luke Evason-Browning" userId="3595951c-6db8-40c2-9ef3-7844efe92eaa" providerId="ADAL" clId="{4C37EDCB-D2D1-45E7-9CBA-198E71ACE92A}" dt="2025-09-01T18:18:06.674" v="24" actId="47"/>
        <pc:sldMkLst>
          <pc:docMk/>
          <pc:sldMk cId="3187342938" sldId="323"/>
        </pc:sldMkLst>
      </pc:sldChg>
      <pc:sldChg chg="modSp del mod">
        <pc:chgData name="Luke Evason-Browning" userId="3595951c-6db8-40c2-9ef3-7844efe92eaa" providerId="ADAL" clId="{4C37EDCB-D2D1-45E7-9CBA-198E71ACE92A}" dt="2025-09-01T18:20:01.411" v="52" actId="47"/>
        <pc:sldMkLst>
          <pc:docMk/>
          <pc:sldMk cId="280795162" sldId="324"/>
        </pc:sldMkLst>
        <pc:picChg chg="mod">
          <ac:chgData name="Luke Evason-Browning" userId="3595951c-6db8-40c2-9ef3-7844efe92eaa" providerId="ADAL" clId="{4C37EDCB-D2D1-45E7-9CBA-198E71ACE92A}" dt="2025-09-01T18:17:33.374" v="13" actId="1038"/>
          <ac:picMkLst>
            <pc:docMk/>
            <pc:sldMk cId="280795162" sldId="324"/>
            <ac:picMk id="7" creationId="{937144DA-42A1-3D6B-1765-682ECA1CAF77}"/>
          </ac:picMkLst>
        </pc:picChg>
      </pc:sldChg>
      <pc:sldChg chg="del">
        <pc:chgData name="Luke Evason-Browning" userId="3595951c-6db8-40c2-9ef3-7844efe92eaa" providerId="ADAL" clId="{4C37EDCB-D2D1-45E7-9CBA-198E71ACE92A}" dt="2025-09-01T18:16:30.591" v="1" actId="47"/>
        <pc:sldMkLst>
          <pc:docMk/>
          <pc:sldMk cId="160063311" sldId="325"/>
        </pc:sldMkLst>
      </pc:sldChg>
      <pc:sldChg chg="add setBg">
        <pc:chgData name="Luke Evason-Browning" userId="3595951c-6db8-40c2-9ef3-7844efe92eaa" providerId="ADAL" clId="{4C37EDCB-D2D1-45E7-9CBA-198E71ACE92A}" dt="2025-09-01T18:16:46.929" v="5"/>
        <pc:sldMkLst>
          <pc:docMk/>
          <pc:sldMk cId="1077315536" sldId="331"/>
        </pc:sldMkLst>
      </pc:sldChg>
      <pc:sldChg chg="add setBg">
        <pc:chgData name="Luke Evason-Browning" userId="3595951c-6db8-40c2-9ef3-7844efe92eaa" providerId="ADAL" clId="{4C37EDCB-D2D1-45E7-9CBA-198E71ACE92A}" dt="2025-09-01T18:16:43.762" v="4"/>
        <pc:sldMkLst>
          <pc:docMk/>
          <pc:sldMk cId="4198105440" sldId="332"/>
        </pc:sldMkLst>
      </pc:sldChg>
      <pc:sldChg chg="add setBg">
        <pc:chgData name="Luke Evason-Browning" userId="3595951c-6db8-40c2-9ef3-7844efe92eaa" providerId="ADAL" clId="{4C37EDCB-D2D1-45E7-9CBA-198E71ACE92A}" dt="2025-09-01T18:17:05.160" v="8"/>
        <pc:sldMkLst>
          <pc:docMk/>
          <pc:sldMk cId="807792772" sldId="333"/>
        </pc:sldMkLst>
      </pc:sldChg>
      <pc:sldChg chg="addSp delSp modSp add mod setBg">
        <pc:chgData name="Luke Evason-Browning" userId="3595951c-6db8-40c2-9ef3-7844efe92eaa" providerId="ADAL" clId="{4C37EDCB-D2D1-45E7-9CBA-198E71ACE92A}" dt="2025-09-01T18:18:04.259" v="23" actId="1036"/>
        <pc:sldMkLst>
          <pc:docMk/>
          <pc:sldMk cId="2756142388" sldId="334"/>
        </pc:sldMkLst>
        <pc:spChg chg="add mod">
          <ac:chgData name="Luke Evason-Browning" userId="3595951c-6db8-40c2-9ef3-7844efe92eaa" providerId="ADAL" clId="{4C37EDCB-D2D1-45E7-9CBA-198E71ACE92A}" dt="2025-09-01T18:18:04.259" v="23" actId="1036"/>
          <ac:spMkLst>
            <pc:docMk/>
            <pc:sldMk cId="2756142388" sldId="334"/>
            <ac:spMk id="3" creationId="{DC52D416-91BE-F0CE-6BAB-DA2BF204B1F6}"/>
          </ac:spMkLst>
        </pc:spChg>
        <pc:spChg chg="del">
          <ac:chgData name="Luke Evason-Browning" userId="3595951c-6db8-40c2-9ef3-7844efe92eaa" providerId="ADAL" clId="{4C37EDCB-D2D1-45E7-9CBA-198E71ACE92A}" dt="2025-09-01T18:17:57.609" v="16" actId="478"/>
          <ac:spMkLst>
            <pc:docMk/>
            <pc:sldMk cId="2756142388" sldId="334"/>
            <ac:spMk id="12" creationId="{2B4ACA74-9913-6BB6-E579-DD8614A8EBA6}"/>
          </ac:spMkLst>
        </pc:spChg>
        <pc:picChg chg="mod">
          <ac:chgData name="Luke Evason-Browning" userId="3595951c-6db8-40c2-9ef3-7844efe92eaa" providerId="ADAL" clId="{4C37EDCB-D2D1-45E7-9CBA-198E71ACE92A}" dt="2025-09-01T18:18:00.550" v="19" actId="1076"/>
          <ac:picMkLst>
            <pc:docMk/>
            <pc:sldMk cId="2756142388" sldId="334"/>
            <ac:picMk id="6" creationId="{83B2A875-AF0F-089B-1011-5C04111D1765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8:18:32.887" v="32" actId="1076"/>
        <pc:sldMkLst>
          <pc:docMk/>
          <pc:sldMk cId="1872193693" sldId="335"/>
        </pc:sldMkLst>
        <pc:spChg chg="add mod">
          <ac:chgData name="Luke Evason-Browning" userId="3595951c-6db8-40c2-9ef3-7844efe92eaa" providerId="ADAL" clId="{4C37EDCB-D2D1-45E7-9CBA-198E71ACE92A}" dt="2025-09-01T18:18:26.377" v="29" actId="1076"/>
          <ac:spMkLst>
            <pc:docMk/>
            <pc:sldMk cId="1872193693" sldId="335"/>
            <ac:spMk id="3" creationId="{ECB115D6-470F-9EF0-2D13-C85206661FE7}"/>
          </ac:spMkLst>
        </pc:spChg>
        <pc:spChg chg="del">
          <ac:chgData name="Luke Evason-Browning" userId="3595951c-6db8-40c2-9ef3-7844efe92eaa" providerId="ADAL" clId="{4C37EDCB-D2D1-45E7-9CBA-198E71ACE92A}" dt="2025-09-01T18:18:23.528" v="27" actId="478"/>
          <ac:spMkLst>
            <pc:docMk/>
            <pc:sldMk cId="1872193693" sldId="335"/>
            <ac:spMk id="19" creationId="{6C26AFE7-831C-F2A0-661A-AE8081F2317F}"/>
          </ac:spMkLst>
        </pc:spChg>
        <pc:picChg chg="add mod">
          <ac:chgData name="Luke Evason-Browning" userId="3595951c-6db8-40c2-9ef3-7844efe92eaa" providerId="ADAL" clId="{4C37EDCB-D2D1-45E7-9CBA-198E71ACE92A}" dt="2025-09-01T18:18:32.887" v="32" actId="1076"/>
          <ac:picMkLst>
            <pc:docMk/>
            <pc:sldMk cId="1872193693" sldId="335"/>
            <ac:picMk id="4" creationId="{1C60CFD3-CB62-E1E7-6468-05650A8D43CC}"/>
          </ac:picMkLst>
        </pc:picChg>
        <pc:picChg chg="del">
          <ac:chgData name="Luke Evason-Browning" userId="3595951c-6db8-40c2-9ef3-7844efe92eaa" providerId="ADAL" clId="{4C37EDCB-D2D1-45E7-9CBA-198E71ACE92A}" dt="2025-09-01T18:18:30.480" v="30" actId="478"/>
          <ac:picMkLst>
            <pc:docMk/>
            <pc:sldMk cId="1872193693" sldId="335"/>
            <ac:picMk id="5" creationId="{20F80E34-06EF-C6A4-C1FE-6029D19D08D2}"/>
          </ac:picMkLst>
        </pc:picChg>
      </pc:sldChg>
      <pc:sldChg chg="addSp delSp modSp add mod setBg">
        <pc:chgData name="Luke Evason-Browning" userId="3595951c-6db8-40c2-9ef3-7844efe92eaa" providerId="ADAL" clId="{4C37EDCB-D2D1-45E7-9CBA-198E71ACE92A}" dt="2025-09-01T18:20:04.621" v="53"/>
        <pc:sldMkLst>
          <pc:docMk/>
          <pc:sldMk cId="3249717969" sldId="336"/>
        </pc:sldMkLst>
        <pc:spChg chg="del">
          <ac:chgData name="Luke Evason-Browning" userId="3595951c-6db8-40c2-9ef3-7844efe92eaa" providerId="ADAL" clId="{4C37EDCB-D2D1-45E7-9CBA-198E71ACE92A}" dt="2025-09-01T18:19:55.747" v="49" actId="478"/>
          <ac:spMkLst>
            <pc:docMk/>
            <pc:sldMk cId="3249717969" sldId="336"/>
            <ac:spMk id="3" creationId="{FCBFB0CB-06E2-934F-0496-2AF78C05D399}"/>
          </ac:spMkLst>
        </pc:spChg>
        <pc:spChg chg="add mod">
          <ac:chgData name="Luke Evason-Browning" userId="3595951c-6db8-40c2-9ef3-7844efe92eaa" providerId="ADAL" clId="{4C37EDCB-D2D1-45E7-9CBA-198E71ACE92A}" dt="2025-09-01T18:19:58.190" v="51" actId="1076"/>
          <ac:spMkLst>
            <pc:docMk/>
            <pc:sldMk cId="3249717969" sldId="336"/>
            <ac:spMk id="7" creationId="{73595E2E-D6A8-02EF-53F2-B355F0D656CD}"/>
          </ac:spMkLst>
        </pc:spChg>
        <pc:spChg chg="mod">
          <ac:chgData name="Luke Evason-Browning" userId="3595951c-6db8-40c2-9ef3-7844efe92eaa" providerId="ADAL" clId="{4C37EDCB-D2D1-45E7-9CBA-198E71ACE92A}" dt="2025-09-01T18:19:05.078" v="37" actId="207"/>
          <ac:spMkLst>
            <pc:docMk/>
            <pc:sldMk cId="3249717969" sldId="336"/>
            <ac:spMk id="8" creationId="{097641AD-A0C7-BAD8-9D36-A89056297767}"/>
          </ac:spMkLst>
        </pc:spChg>
        <pc:picChg chg="del mod">
          <ac:chgData name="Luke Evason-Browning" userId="3595951c-6db8-40c2-9ef3-7844efe92eaa" providerId="ADAL" clId="{4C37EDCB-D2D1-45E7-9CBA-198E71ACE92A}" dt="2025-09-01T18:19:46.243" v="45" actId="478"/>
          <ac:picMkLst>
            <pc:docMk/>
            <pc:sldMk cId="3249717969" sldId="336"/>
            <ac:picMk id="4" creationId="{26C40C3F-3E35-A8F2-A7C3-EF78D44307D5}"/>
          </ac:picMkLst>
        </pc:picChg>
        <pc:picChg chg="add mod ord">
          <ac:chgData name="Luke Evason-Browning" userId="3595951c-6db8-40c2-9ef3-7844efe92eaa" providerId="ADAL" clId="{4C37EDCB-D2D1-45E7-9CBA-198E71ACE92A}" dt="2025-09-01T18:19:36.642" v="44" actId="1076"/>
          <ac:picMkLst>
            <pc:docMk/>
            <pc:sldMk cId="3249717969" sldId="336"/>
            <ac:picMk id="5" creationId="{A8890D1F-164D-891D-3110-1976F6C746D7}"/>
          </ac:picMkLst>
        </pc:picChg>
        <pc:picChg chg="add mod">
          <ac:chgData name="Luke Evason-Browning" userId="3595951c-6db8-40c2-9ef3-7844efe92eaa" providerId="ADAL" clId="{4C37EDCB-D2D1-45E7-9CBA-198E71ACE92A}" dt="2025-09-01T18:19:50.573" v="48" actId="1076"/>
          <ac:picMkLst>
            <pc:docMk/>
            <pc:sldMk cId="3249717969" sldId="336"/>
            <ac:picMk id="6" creationId="{018539F2-49C5-C96C-7B11-CC7087466F6E}"/>
          </ac:picMkLst>
        </pc:picChg>
        <pc:picChg chg="add mod">
          <ac:chgData name="Luke Evason-Browning" userId="3595951c-6db8-40c2-9ef3-7844efe92eaa" providerId="ADAL" clId="{4C37EDCB-D2D1-45E7-9CBA-198E71ACE92A}" dt="2025-09-01T18:20:04.621" v="53"/>
          <ac:picMkLst>
            <pc:docMk/>
            <pc:sldMk cId="3249717969" sldId="336"/>
            <ac:picMk id="9" creationId="{979719B0-6375-2214-ADAD-1F3651A09F50}"/>
          </ac:picMkLst>
        </pc:picChg>
        <pc:picChg chg="del">
          <ac:chgData name="Luke Evason-Browning" userId="3595951c-6db8-40c2-9ef3-7844efe92eaa" providerId="ADAL" clId="{4C37EDCB-D2D1-45E7-9CBA-198E71ACE92A}" dt="2025-09-01T18:18:52.089" v="35" actId="478"/>
          <ac:picMkLst>
            <pc:docMk/>
            <pc:sldMk cId="3249717969" sldId="336"/>
            <ac:picMk id="14" creationId="{4B1D7855-ABA9-9F80-9A38-0BC62C92846A}"/>
          </ac:picMkLst>
        </pc:picChg>
        <pc:picChg chg="del">
          <ac:chgData name="Luke Evason-Browning" userId="3595951c-6db8-40c2-9ef3-7844efe92eaa" providerId="ADAL" clId="{4C37EDCB-D2D1-45E7-9CBA-198E71ACE92A}" dt="2025-09-01T18:19:08.422" v="38" actId="478"/>
          <ac:picMkLst>
            <pc:docMk/>
            <pc:sldMk cId="3249717969" sldId="336"/>
            <ac:picMk id="18" creationId="{C22D5824-9424-963A-0EC7-449206667C7A}"/>
          </ac:picMkLst>
        </pc:picChg>
      </pc:sldChg>
      <pc:sldChg chg="modSp add mod ord">
        <pc:chgData name="Luke Evason-Browning" userId="3595951c-6db8-40c2-9ef3-7844efe92eaa" providerId="ADAL" clId="{4C37EDCB-D2D1-45E7-9CBA-198E71ACE92A}" dt="2025-09-01T19:09:28.551" v="94" actId="20577"/>
        <pc:sldMkLst>
          <pc:docMk/>
          <pc:sldMk cId="711592729" sldId="337"/>
        </pc:sldMkLst>
        <pc:spChg chg="mod">
          <ac:chgData name="Luke Evason-Browning" userId="3595951c-6db8-40c2-9ef3-7844efe92eaa" providerId="ADAL" clId="{4C37EDCB-D2D1-45E7-9CBA-198E71ACE92A}" dt="2025-09-01T19:09:28.551" v="94" actId="20577"/>
          <ac:spMkLst>
            <pc:docMk/>
            <pc:sldMk cId="711592729" sldId="337"/>
            <ac:spMk id="3" creationId="{A57CF43B-09C5-3774-0133-5B4E71BD2A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https://youtu.be/lO6599wP390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A1DCB-205B-4FC5-88EB-64CE3B5B45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82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D69CA-FBB3-DDFF-7409-CE7CC659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51AFF-9652-C496-8393-10C050B1E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D8898B-76F0-EDAB-053B-4FE1C9A3A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0558D-606C-AEB0-16B2-90A32A9D9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66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9F4C-03F8-93E3-A090-05C4E5398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D9B370-F8F8-DBBB-1911-A18788074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A17620-C653-18D5-54CC-E13E070B2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066A5-9E7D-E49B-6D52-EAD7EC83A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19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O6599wP390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9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8E525BB-8642-7856-3AAA-E4D84CB1F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54B25281-4962-5386-8699-DF95F5161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D37B8EF9-3405-AFA2-5663-A2A6E6735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1E49C8B-2165-39D4-527B-93DF46EFD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B301F8C2-D606-7C6A-E744-C1F869C101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4" name="Online Media 3" title="Anti-Bullying Week 2025: Power for Good">
            <a:hlinkClick r:id="" action="ppaction://media"/>
            <a:extLst>
              <a:ext uri="{FF2B5EF4-FFF2-40B4-BE49-F238E27FC236}">
                <a16:creationId xmlns:a16="http://schemas.microsoft.com/office/drawing/2014/main" id="{334A74E0-96DC-E9BE-53BF-709777A47F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088006" y="1444348"/>
            <a:ext cx="7953442" cy="449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/>
          <p:nvPr/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 IS POWER?</a:t>
            </a:r>
          </a:p>
        </p:txBody>
      </p:sp>
      <p:pic>
        <p:nvPicPr>
          <p:cNvPr id="4" name="Picture 3" descr="A blue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1C60CFD3-CB62-E1E7-6468-05650A8D43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89D38-5544-925F-1AC0-1ECA7F77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A8890D1F-164D-891D-3110-1976F6C74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121" y="94468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9405A7-3E38-B9A3-E58B-EC8D6CA26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588D12E7-6A1C-B72E-B1FC-2DA6260B4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7641AD-A0C7-BAD8-9D36-A89056297767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FFBF00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B9D2974-FEE2-6620-28E6-586697646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70A0DB-0F7E-C1CA-DB12-9CB19FAE9454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 descr="Heart with solid fill">
            <a:extLst>
              <a:ext uri="{FF2B5EF4-FFF2-40B4-BE49-F238E27FC236}">
                <a16:creationId xmlns:a16="http://schemas.microsoft.com/office/drawing/2014/main" id="{018539F2-49C5-C96C-7B11-CC7087466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0919" y="1904168"/>
            <a:ext cx="3238600" cy="3238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595E2E-D6A8-02EF-53F2-B355F0D656CD}"/>
              </a:ext>
            </a:extLst>
          </p:cNvPr>
          <p:cNvSpPr txBox="1"/>
          <p:nvPr/>
        </p:nvSpPr>
        <p:spPr>
          <a:xfrm>
            <a:off x="1095009" y="2122348"/>
            <a:ext cx="604212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HOW CAN YOU USE YOUR POWER FOR GOOD?</a:t>
            </a:r>
            <a:endParaRPr lang="en-US" sz="5000" b="1" dirty="0">
              <a:solidFill>
                <a:srgbClr val="1B1862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9719B0-6375-2214-ADAD-1F3651A09F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AF40CDC5-64C9-063E-12C7-A47D0F435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2439">
            <a:off x="6150439" y="2187695"/>
            <a:ext cx="4481198" cy="2520674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2D416-91BE-F0CE-6BAB-DA2BF204B1F6}"/>
              </a:ext>
            </a:extLst>
          </p:cNvPr>
          <p:cNvSpPr txBox="1"/>
          <p:nvPr/>
        </p:nvSpPr>
        <p:spPr>
          <a:xfrm>
            <a:off x="1042868" y="2065024"/>
            <a:ext cx="607362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WHAT’S HAPPENING THIS WEEK?</a:t>
            </a:r>
          </a:p>
        </p:txBody>
      </p:sp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955C0AE-0371-3908-3EAC-224EE5857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32CE3E-4E24-E587-7F51-F5D8EF9FE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/>
          <p:nvPr/>
        </p:nvSpPr>
        <p:spPr>
          <a:xfrm>
            <a:off x="249702" y="454047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REPORTING BULLYING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574777" y="5407096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3A36A6-952A-4881-1ECF-2415137D79C4}"/>
              </a:ext>
            </a:extLst>
          </p:cNvPr>
          <p:cNvSpPr txBox="1"/>
          <p:nvPr/>
        </p:nvSpPr>
        <p:spPr>
          <a:xfrm>
            <a:off x="5042446" y="525405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32B591-0C5A-85DE-59C8-FC0732553C92}"/>
              </a:ext>
            </a:extLst>
          </p:cNvPr>
          <p:cNvSpPr txBox="1"/>
          <p:nvPr/>
        </p:nvSpPr>
        <p:spPr>
          <a:xfrm>
            <a:off x="8124578" y="52605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41" name="Picture 40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DB41050F-46F0-FEF3-1EBE-894C337E9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491CA7-292E-5C3F-5E1A-F639DECD2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97195461-3070-0A4B-BC28-F384B28B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Picture 2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F9465566-9873-4E7F-7535-843406F8D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</p:spTree>
    <p:extLst>
      <p:ext uri="{BB962C8B-B14F-4D97-AF65-F5344CB8AC3E}">
        <p14:creationId xmlns:p14="http://schemas.microsoft.com/office/powerpoint/2010/main" val="193224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ACC5C-ADC6-D741-11AF-76D090E72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B53E037-01E8-B8BA-4983-25B01DB326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83881F-47EF-E83F-963A-2AB1E477C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B7495E0-BFFF-A60F-99F6-6459D117E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6234D3-1F76-EA4D-021D-F59AE33814F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A2B26C26-C132-DA5D-DF0A-E55CAE1BA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FD4223C-62DA-8C15-DA5A-8F13CCFB3EBE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CC5C834C-AD67-76BA-2C27-0D711839C8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7CF43B-09C5-3774-0133-5B4E71BD2AB7}"/>
              </a:ext>
            </a:extLst>
          </p:cNvPr>
          <p:cNvSpPr txBox="1"/>
          <p:nvPr/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THIS WEEK’S CHALLENGE</a:t>
            </a:r>
          </a:p>
        </p:txBody>
      </p:sp>
      <p:pic>
        <p:nvPicPr>
          <p:cNvPr id="4" name="Picture 3" descr="A blue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A7B62F95-F365-B809-6002-76EA2A233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92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F6A17-8B99-9EBB-8F21-1195C364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6A927F0-373E-0575-F5ED-2F7BE7DD2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DBAF8E3F-8619-60F5-2074-64624D23F2E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D31C7D39-968F-80F7-35A2-378F96924B47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607DC3-2625-5558-6E68-E0A44917D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2C894D-BB0B-4C57-6811-6399191FFB48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9771BA84-A411-6CC3-CA9C-E37AC4524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02A6025-4C1A-9B95-E418-5373F3D69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5A3DFCC4-6DAB-EA5A-4CE4-24EB9476F11A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5A71B456-225F-0632-C5A2-E0F38B92FC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4C427C5E-B3E7-5B78-358C-86B16C54331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5F89AB3B-55E8-AF1F-113E-5C9354DAC5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1236AF3-4770-C98E-94EB-EB4444EA7C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167A83C-E617-E8F0-62FA-EFE627F56F1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7E90E55-1F7D-5CD6-F28D-9796BADF1436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2690246F-30BC-8ECF-C401-D52D5A739F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CDEDB3CA-4D24-2F57-33B6-60B68F1609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05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BB6CB0-10A1-4FC1-A938-9278F2ABD758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25bce31e-210f-4595-b6f1-ad167b62b966"/>
    <ds:schemaRef ds:uri="16ae49f3-829e-48a4-b770-42088e17cf9e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74</Words>
  <Application>Microsoft Office PowerPoint</Application>
  <PresentationFormat>Widescreen</PresentationFormat>
  <Paragraphs>24</Paragraphs>
  <Slides>8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16</cp:revision>
  <dcterms:created xsi:type="dcterms:W3CDTF">2024-08-12T13:06:58Z</dcterms:created>
  <dcterms:modified xsi:type="dcterms:W3CDTF">2025-09-03T06:36:09Z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