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335" r:id="rId5"/>
    <p:sldId id="334" r:id="rId6"/>
    <p:sldId id="330" r:id="rId7"/>
    <p:sldId id="339" r:id="rId8"/>
    <p:sldId id="340" r:id="rId9"/>
    <p:sldId id="341" r:id="rId10"/>
    <p:sldId id="342" r:id="rId11"/>
    <p:sldId id="332" r:id="rId12"/>
    <p:sldId id="337" r:id="rId13"/>
    <p:sldId id="33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86ED708-973C-0342-3504-C3FCABE63626}" name="Luke Evason-Browning" initials="LE" userId="S::LEvason-Browning@ncb.org.uk::3595951c-6db8-40c2-9ef3-7844efe92eaa" providerId="AD"/>
  <p188:author id="{9E3C1D73-78F0-8DCD-BF71-61164EE955BA}" name="Martha Evans" initials="ME" userId="S::mevans@ncb.org.uk::3c1badc2-301d-4c55-ab15-e0004543ecf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1862"/>
    <a:srgbClr val="FFBF00"/>
    <a:srgbClr val="3A8DFF"/>
    <a:srgbClr val="1B1464"/>
    <a:srgbClr val="8757E5"/>
    <a:srgbClr val="448DFF"/>
    <a:srgbClr val="1B12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7A12FB-654A-4A8C-B19D-0538FC026292}" v="29" dt="2025-09-01T18:10:43.2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492" y="-66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ke Evason-Browning" userId="3595951c-6db8-40c2-9ef3-7844efe92eaa" providerId="ADAL" clId="{4C37EDCB-D2D1-45E7-9CBA-198E71ACE92A}"/>
    <pc:docChg chg="custSel addSld delSld modSld">
      <pc:chgData name="Luke Evason-Browning" userId="3595951c-6db8-40c2-9ef3-7844efe92eaa" providerId="ADAL" clId="{4C37EDCB-D2D1-45E7-9CBA-198E71ACE92A}" dt="2025-09-01T18:15:20.807" v="169" actId="1076"/>
      <pc:docMkLst>
        <pc:docMk/>
      </pc:docMkLst>
      <pc:sldChg chg="del">
        <pc:chgData name="Luke Evason-Browning" userId="3595951c-6db8-40c2-9ef3-7844efe92eaa" providerId="ADAL" clId="{4C37EDCB-D2D1-45E7-9CBA-198E71ACE92A}" dt="2025-09-01T17:56:46.477" v="4" actId="47"/>
        <pc:sldMkLst>
          <pc:docMk/>
          <pc:sldMk cId="3927909935" sldId="317"/>
        </pc:sldMkLst>
      </pc:sldChg>
      <pc:sldChg chg="del">
        <pc:chgData name="Luke Evason-Browning" userId="3595951c-6db8-40c2-9ef3-7844efe92eaa" providerId="ADAL" clId="{4C37EDCB-D2D1-45E7-9CBA-198E71ACE92A}" dt="2025-09-01T17:57:18.544" v="20" actId="47"/>
        <pc:sldMkLst>
          <pc:docMk/>
          <pc:sldMk cId="3187342938" sldId="323"/>
        </pc:sldMkLst>
      </pc:sldChg>
      <pc:sldChg chg="del">
        <pc:chgData name="Luke Evason-Browning" userId="3595951c-6db8-40c2-9ef3-7844efe92eaa" providerId="ADAL" clId="{4C37EDCB-D2D1-45E7-9CBA-198E71ACE92A}" dt="2025-09-01T18:02:53.101" v="47" actId="47"/>
        <pc:sldMkLst>
          <pc:docMk/>
          <pc:sldMk cId="2047986798" sldId="331"/>
        </pc:sldMkLst>
      </pc:sldChg>
      <pc:sldChg chg="del">
        <pc:chgData name="Luke Evason-Browning" userId="3595951c-6db8-40c2-9ef3-7844efe92eaa" providerId="ADAL" clId="{4C37EDCB-D2D1-45E7-9CBA-198E71ACE92A}" dt="2025-09-01T18:03:48.098" v="51" actId="47"/>
        <pc:sldMkLst>
          <pc:docMk/>
          <pc:sldMk cId="1964262489" sldId="333"/>
        </pc:sldMkLst>
      </pc:sldChg>
      <pc:sldChg chg="addSp delSp modSp add mod setBg">
        <pc:chgData name="Luke Evason-Browning" userId="3595951c-6db8-40c2-9ef3-7844efe92eaa" providerId="ADAL" clId="{4C37EDCB-D2D1-45E7-9CBA-198E71ACE92A}" dt="2025-09-01T17:57:16.956" v="19" actId="1037"/>
        <pc:sldMkLst>
          <pc:docMk/>
          <pc:sldMk cId="2756142388" sldId="334"/>
        </pc:sldMkLst>
        <pc:spChg chg="add mod">
          <ac:chgData name="Luke Evason-Browning" userId="3595951c-6db8-40c2-9ef3-7844efe92eaa" providerId="ADAL" clId="{4C37EDCB-D2D1-45E7-9CBA-198E71ACE92A}" dt="2025-09-01T17:57:16.956" v="19" actId="1037"/>
          <ac:spMkLst>
            <pc:docMk/>
            <pc:sldMk cId="2756142388" sldId="334"/>
            <ac:spMk id="3" creationId="{100F688C-03DC-994E-CACE-CC6AC5638EAF}"/>
          </ac:spMkLst>
        </pc:spChg>
        <pc:spChg chg="del">
          <ac:chgData name="Luke Evason-Browning" userId="3595951c-6db8-40c2-9ef3-7844efe92eaa" providerId="ADAL" clId="{4C37EDCB-D2D1-45E7-9CBA-198E71ACE92A}" dt="2025-09-01T17:57:09.417" v="8" actId="478"/>
          <ac:spMkLst>
            <pc:docMk/>
            <pc:sldMk cId="2756142388" sldId="334"/>
            <ac:spMk id="12" creationId="{2B4ACA74-9913-6BB6-E579-DD8614A8EBA6}"/>
          </ac:spMkLst>
        </pc:spChg>
      </pc:sldChg>
      <pc:sldChg chg="del">
        <pc:chgData name="Luke Evason-Browning" userId="3595951c-6db8-40c2-9ef3-7844efe92eaa" providerId="ADAL" clId="{4C37EDCB-D2D1-45E7-9CBA-198E71ACE92A}" dt="2025-09-01T17:56:33.547" v="1" actId="47"/>
        <pc:sldMkLst>
          <pc:docMk/>
          <pc:sldMk cId="3014355442" sldId="334"/>
        </pc:sldMkLst>
      </pc:sldChg>
      <pc:sldChg chg="add setBg">
        <pc:chgData name="Luke Evason-Browning" userId="3595951c-6db8-40c2-9ef3-7844efe92eaa" providerId="ADAL" clId="{4C37EDCB-D2D1-45E7-9CBA-198E71ACE92A}" dt="2025-09-01T17:56:41.066" v="2"/>
        <pc:sldMkLst>
          <pc:docMk/>
          <pc:sldMk cId="1077315536" sldId="335"/>
        </pc:sldMkLst>
      </pc:sldChg>
      <pc:sldChg chg="add setBg">
        <pc:chgData name="Luke Evason-Browning" userId="3595951c-6db8-40c2-9ef3-7844efe92eaa" providerId="ADAL" clId="{4C37EDCB-D2D1-45E7-9CBA-198E71ACE92A}" dt="2025-09-01T17:56:49.131" v="5"/>
        <pc:sldMkLst>
          <pc:docMk/>
          <pc:sldMk cId="357672070" sldId="336"/>
        </pc:sldMkLst>
      </pc:sldChg>
      <pc:sldChg chg="addSp delSp modSp add mod setBg">
        <pc:chgData name="Luke Evason-Browning" userId="3595951c-6db8-40c2-9ef3-7844efe92eaa" providerId="ADAL" clId="{4C37EDCB-D2D1-45E7-9CBA-198E71ACE92A}" dt="2025-09-01T18:00:28.581" v="45" actId="1076"/>
        <pc:sldMkLst>
          <pc:docMk/>
          <pc:sldMk cId="1872193693" sldId="337"/>
        </pc:sldMkLst>
        <pc:spChg chg="add mod">
          <ac:chgData name="Luke Evason-Browning" userId="3595951c-6db8-40c2-9ef3-7844efe92eaa" providerId="ADAL" clId="{4C37EDCB-D2D1-45E7-9CBA-198E71ACE92A}" dt="2025-09-01T17:58:03.928" v="26" actId="1076"/>
          <ac:spMkLst>
            <pc:docMk/>
            <pc:sldMk cId="1872193693" sldId="337"/>
            <ac:spMk id="3" creationId="{1873CCF8-1A8A-DDAA-56FE-5E96CA7D928B}"/>
          </ac:spMkLst>
        </pc:spChg>
        <pc:spChg chg="add del">
          <ac:chgData name="Luke Evason-Browning" userId="3595951c-6db8-40c2-9ef3-7844efe92eaa" providerId="ADAL" clId="{4C37EDCB-D2D1-45E7-9CBA-198E71ACE92A}" dt="2025-09-01T17:58:32.364" v="31" actId="478"/>
          <ac:spMkLst>
            <pc:docMk/>
            <pc:sldMk cId="1872193693" sldId="337"/>
            <ac:spMk id="7" creationId="{FE3AE648-8311-37ED-E55C-AB131661D6D5}"/>
          </ac:spMkLst>
        </pc:spChg>
        <pc:spChg chg="del">
          <ac:chgData name="Luke Evason-Browning" userId="3595951c-6db8-40c2-9ef3-7844efe92eaa" providerId="ADAL" clId="{4C37EDCB-D2D1-45E7-9CBA-198E71ACE92A}" dt="2025-09-01T17:57:59.308" v="23" actId="478"/>
          <ac:spMkLst>
            <pc:docMk/>
            <pc:sldMk cId="1872193693" sldId="337"/>
            <ac:spMk id="19" creationId="{6C26AFE7-831C-F2A0-661A-AE8081F2317F}"/>
          </ac:spMkLst>
        </pc:spChg>
        <pc:picChg chg="add del mod">
          <ac:chgData name="Luke Evason-Browning" userId="3595951c-6db8-40c2-9ef3-7844efe92eaa" providerId="ADAL" clId="{4C37EDCB-D2D1-45E7-9CBA-198E71ACE92A}" dt="2025-09-01T17:58:10.843" v="29" actId="478"/>
          <ac:picMkLst>
            <pc:docMk/>
            <pc:sldMk cId="1872193693" sldId="337"/>
            <ac:picMk id="4" creationId="{41A9FD11-4C2F-A14A-CDD9-DF94412DF182}"/>
          </ac:picMkLst>
        </pc:picChg>
        <pc:picChg chg="del">
          <ac:chgData name="Luke Evason-Browning" userId="3595951c-6db8-40c2-9ef3-7844efe92eaa" providerId="ADAL" clId="{4C37EDCB-D2D1-45E7-9CBA-198E71ACE92A}" dt="2025-09-01T17:57:59.887" v="24" actId="478"/>
          <ac:picMkLst>
            <pc:docMk/>
            <pc:sldMk cId="1872193693" sldId="337"/>
            <ac:picMk id="5" creationId="{20F80E34-06EF-C6A4-C1FE-6029D19D08D2}"/>
          </ac:picMkLst>
        </pc:picChg>
        <pc:picChg chg="add del mod">
          <ac:chgData name="Luke Evason-Browning" userId="3595951c-6db8-40c2-9ef3-7844efe92eaa" providerId="ADAL" clId="{4C37EDCB-D2D1-45E7-9CBA-198E71ACE92A}" dt="2025-09-01T17:58:55.192" v="37" actId="478"/>
          <ac:picMkLst>
            <pc:docMk/>
            <pc:sldMk cId="1872193693" sldId="337"/>
            <ac:picMk id="10" creationId="{9DB3911C-F0DF-E46B-78A3-3BDCF372F05B}"/>
          </ac:picMkLst>
        </pc:picChg>
        <pc:picChg chg="add mod modCrop">
          <ac:chgData name="Luke Evason-Browning" userId="3595951c-6db8-40c2-9ef3-7844efe92eaa" providerId="ADAL" clId="{4C37EDCB-D2D1-45E7-9CBA-198E71ACE92A}" dt="2025-09-01T18:00:28.581" v="45" actId="1076"/>
          <ac:picMkLst>
            <pc:docMk/>
            <pc:sldMk cId="1872193693" sldId="337"/>
            <ac:picMk id="16" creationId="{770A42F1-6089-0421-71EB-087C7DF9966C}"/>
          </ac:picMkLst>
        </pc:picChg>
      </pc:sldChg>
      <pc:sldChg chg="add del">
        <pc:chgData name="Luke Evason-Browning" userId="3595951c-6db8-40c2-9ef3-7844efe92eaa" providerId="ADAL" clId="{4C37EDCB-D2D1-45E7-9CBA-198E71ACE92A}" dt="2025-09-01T18:03:36.897" v="49" actId="47"/>
        <pc:sldMkLst>
          <pc:docMk/>
          <pc:sldMk cId="2203568894" sldId="338"/>
        </pc:sldMkLst>
      </pc:sldChg>
      <pc:sldChg chg="addSp delSp modSp add mod setBg">
        <pc:chgData name="Luke Evason-Browning" userId="3595951c-6db8-40c2-9ef3-7844efe92eaa" providerId="ADAL" clId="{4C37EDCB-D2D1-45E7-9CBA-198E71ACE92A}" dt="2025-09-01T18:15:17.920" v="168" actId="1076"/>
        <pc:sldMkLst>
          <pc:docMk/>
          <pc:sldMk cId="3959997869" sldId="339"/>
        </pc:sldMkLst>
        <pc:spChg chg="mod">
          <ac:chgData name="Luke Evason-Browning" userId="3595951c-6db8-40c2-9ef3-7844efe92eaa" providerId="ADAL" clId="{4C37EDCB-D2D1-45E7-9CBA-198E71ACE92A}" dt="2025-09-01T18:04:48.386" v="58" actId="20577"/>
          <ac:spMkLst>
            <pc:docMk/>
            <pc:sldMk cId="3959997869" sldId="339"/>
            <ac:spMk id="6" creationId="{D8957962-768E-8177-6503-53EFC96F38B6}"/>
          </ac:spMkLst>
        </pc:spChg>
        <pc:spChg chg="add mod">
          <ac:chgData name="Luke Evason-Browning" userId="3595951c-6db8-40c2-9ef3-7844efe92eaa" providerId="ADAL" clId="{4C37EDCB-D2D1-45E7-9CBA-198E71ACE92A}" dt="2025-09-01T18:06:38.859" v="85" actId="1076"/>
          <ac:spMkLst>
            <pc:docMk/>
            <pc:sldMk cId="3959997869" sldId="339"/>
            <ac:spMk id="8" creationId="{474198BD-FDBF-C252-AD5C-52B5F457555A}"/>
          </ac:spMkLst>
        </pc:spChg>
        <pc:spChg chg="mod">
          <ac:chgData name="Luke Evason-Browning" userId="3595951c-6db8-40c2-9ef3-7844efe92eaa" providerId="ADAL" clId="{4C37EDCB-D2D1-45E7-9CBA-198E71ACE92A}" dt="2025-09-01T18:05:12.993" v="71" actId="1076"/>
          <ac:spMkLst>
            <pc:docMk/>
            <pc:sldMk cId="3959997869" sldId="339"/>
            <ac:spMk id="15" creationId="{172CCB1B-D835-B0F8-78F1-4FA73F71425C}"/>
          </ac:spMkLst>
        </pc:spChg>
        <pc:picChg chg="del">
          <ac:chgData name="Luke Evason-Browning" userId="3595951c-6db8-40c2-9ef3-7844efe92eaa" providerId="ADAL" clId="{4C37EDCB-D2D1-45E7-9CBA-198E71ACE92A}" dt="2025-09-01T18:04:12.578" v="53" actId="478"/>
          <ac:picMkLst>
            <pc:docMk/>
            <pc:sldMk cId="3959997869" sldId="339"/>
            <ac:picMk id="7" creationId="{FF24BFAD-EF84-FF69-EA95-59C882E362A3}"/>
          </ac:picMkLst>
        </pc:picChg>
        <pc:picChg chg="del">
          <ac:chgData name="Luke Evason-Browning" userId="3595951c-6db8-40c2-9ef3-7844efe92eaa" providerId="ADAL" clId="{4C37EDCB-D2D1-45E7-9CBA-198E71ACE92A}" dt="2025-09-01T18:04:10.831" v="52" actId="478"/>
          <ac:picMkLst>
            <pc:docMk/>
            <pc:sldMk cId="3959997869" sldId="339"/>
            <ac:picMk id="9" creationId="{66F3E3FE-EE47-2268-84A2-8EAB57BF86F5}"/>
          </ac:picMkLst>
        </pc:picChg>
        <pc:picChg chg="add mod">
          <ac:chgData name="Luke Evason-Browning" userId="3595951c-6db8-40c2-9ef3-7844efe92eaa" providerId="ADAL" clId="{4C37EDCB-D2D1-45E7-9CBA-198E71ACE92A}" dt="2025-09-01T18:15:17.920" v="168" actId="1076"/>
          <ac:picMkLst>
            <pc:docMk/>
            <pc:sldMk cId="3959997869" sldId="339"/>
            <ac:picMk id="12" creationId="{ADA2E4A3-9837-C38F-A111-9EFA95C0C5E6}"/>
          </ac:picMkLst>
        </pc:picChg>
      </pc:sldChg>
      <pc:sldChg chg="addSp modSp add mod">
        <pc:chgData name="Luke Evason-Browning" userId="3595951c-6db8-40c2-9ef3-7844efe92eaa" providerId="ADAL" clId="{4C37EDCB-D2D1-45E7-9CBA-198E71ACE92A}" dt="2025-09-01T18:10:59.697" v="167" actId="1076"/>
        <pc:sldMkLst>
          <pc:docMk/>
          <pc:sldMk cId="2198149365" sldId="340"/>
        </pc:sldMkLst>
        <pc:spChg chg="mod">
          <ac:chgData name="Luke Evason-Browning" userId="3595951c-6db8-40c2-9ef3-7844efe92eaa" providerId="ADAL" clId="{4C37EDCB-D2D1-45E7-9CBA-198E71ACE92A}" dt="2025-09-01T18:07:51.005" v="111"/>
          <ac:spMkLst>
            <pc:docMk/>
            <pc:sldMk cId="2198149365" sldId="340"/>
            <ac:spMk id="8" creationId="{A69C70FE-322F-6753-026E-4DC5D1B2907C}"/>
          </ac:spMkLst>
        </pc:spChg>
        <pc:spChg chg="mod">
          <ac:chgData name="Luke Evason-Browning" userId="3595951c-6db8-40c2-9ef3-7844efe92eaa" providerId="ADAL" clId="{4C37EDCB-D2D1-45E7-9CBA-198E71ACE92A}" dt="2025-09-01T18:07:16.201" v="88" actId="20577"/>
          <ac:spMkLst>
            <pc:docMk/>
            <pc:sldMk cId="2198149365" sldId="340"/>
            <ac:spMk id="15" creationId="{961D9628-F452-5A37-897A-7E7E10FCB3C4}"/>
          </ac:spMkLst>
        </pc:spChg>
        <pc:picChg chg="add mod">
          <ac:chgData name="Luke Evason-Browning" userId="3595951c-6db8-40c2-9ef3-7844efe92eaa" providerId="ADAL" clId="{4C37EDCB-D2D1-45E7-9CBA-198E71ACE92A}" dt="2025-09-01T18:10:59.697" v="167" actId="1076"/>
          <ac:picMkLst>
            <pc:docMk/>
            <pc:sldMk cId="2198149365" sldId="340"/>
            <ac:picMk id="9" creationId="{14286F71-42BF-35C8-88D6-2F54D06D3EC8}"/>
          </ac:picMkLst>
        </pc:picChg>
      </pc:sldChg>
      <pc:sldChg chg="addSp modSp add mod">
        <pc:chgData name="Luke Evason-Browning" userId="3595951c-6db8-40c2-9ef3-7844efe92eaa" providerId="ADAL" clId="{4C37EDCB-D2D1-45E7-9CBA-198E71ACE92A}" dt="2025-09-01T18:09:18.804" v="144" actId="1076"/>
        <pc:sldMkLst>
          <pc:docMk/>
          <pc:sldMk cId="22357221" sldId="341"/>
        </pc:sldMkLst>
        <pc:spChg chg="mod">
          <ac:chgData name="Luke Evason-Browning" userId="3595951c-6db8-40c2-9ef3-7844efe92eaa" providerId="ADAL" clId="{4C37EDCB-D2D1-45E7-9CBA-198E71ACE92A}" dt="2025-09-01T18:08:14.426" v="120"/>
          <ac:spMkLst>
            <pc:docMk/>
            <pc:sldMk cId="22357221" sldId="341"/>
            <ac:spMk id="8" creationId="{3B314962-BC51-1BC9-CFAB-FB405751A26A}"/>
          </ac:spMkLst>
        </pc:spChg>
        <pc:spChg chg="mod">
          <ac:chgData name="Luke Evason-Browning" userId="3595951c-6db8-40c2-9ef3-7844efe92eaa" providerId="ADAL" clId="{4C37EDCB-D2D1-45E7-9CBA-198E71ACE92A}" dt="2025-09-01T18:07:26.277" v="93" actId="20577"/>
          <ac:spMkLst>
            <pc:docMk/>
            <pc:sldMk cId="22357221" sldId="341"/>
            <ac:spMk id="15" creationId="{4DF8022E-C8DC-6E52-4DE6-15032D63D7B0}"/>
          </ac:spMkLst>
        </pc:spChg>
        <pc:picChg chg="add mod">
          <ac:chgData name="Luke Evason-Browning" userId="3595951c-6db8-40c2-9ef3-7844efe92eaa" providerId="ADAL" clId="{4C37EDCB-D2D1-45E7-9CBA-198E71ACE92A}" dt="2025-09-01T18:09:18.804" v="144" actId="1076"/>
          <ac:picMkLst>
            <pc:docMk/>
            <pc:sldMk cId="22357221" sldId="341"/>
            <ac:picMk id="9" creationId="{B95E37A1-A717-1489-7E5B-C919219397B6}"/>
          </ac:picMkLst>
        </pc:picChg>
      </pc:sldChg>
      <pc:sldChg chg="addSp modSp add mod">
        <pc:chgData name="Luke Evason-Browning" userId="3595951c-6db8-40c2-9ef3-7844efe92eaa" providerId="ADAL" clId="{4C37EDCB-D2D1-45E7-9CBA-198E71ACE92A}" dt="2025-09-01T18:15:20.807" v="169" actId="1076"/>
        <pc:sldMkLst>
          <pc:docMk/>
          <pc:sldMk cId="3533952078" sldId="342"/>
        </pc:sldMkLst>
        <pc:spChg chg="mod">
          <ac:chgData name="Luke Evason-Browning" userId="3595951c-6db8-40c2-9ef3-7844efe92eaa" providerId="ADAL" clId="{4C37EDCB-D2D1-45E7-9CBA-198E71ACE92A}" dt="2025-09-01T18:08:35.325" v="137"/>
          <ac:spMkLst>
            <pc:docMk/>
            <pc:sldMk cId="3533952078" sldId="342"/>
            <ac:spMk id="8" creationId="{97D3F8CB-F056-7A81-B46F-371EB97AEDF6}"/>
          </ac:spMkLst>
        </pc:spChg>
        <pc:spChg chg="mod">
          <ac:chgData name="Luke Evason-Browning" userId="3595951c-6db8-40c2-9ef3-7844efe92eaa" providerId="ADAL" clId="{4C37EDCB-D2D1-45E7-9CBA-198E71ACE92A}" dt="2025-09-01T18:07:31.105" v="96" actId="20577"/>
          <ac:spMkLst>
            <pc:docMk/>
            <pc:sldMk cId="3533952078" sldId="342"/>
            <ac:spMk id="15" creationId="{0D334DF0-29ED-C3A7-4DE8-BE0C8852CAFD}"/>
          </ac:spMkLst>
        </pc:spChg>
        <pc:picChg chg="add mod">
          <ac:chgData name="Luke Evason-Browning" userId="3595951c-6db8-40c2-9ef3-7844efe92eaa" providerId="ADAL" clId="{4C37EDCB-D2D1-45E7-9CBA-198E71ACE92A}" dt="2025-09-01T18:15:20.807" v="169" actId="1076"/>
          <ac:picMkLst>
            <pc:docMk/>
            <pc:sldMk cId="3533952078" sldId="342"/>
            <ac:picMk id="9" creationId="{4FFA2BA8-973C-642D-A78E-9F07066E14B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60CD54-C864-4792-A263-870CCB0FE199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A1DCB-205B-4FC5-88EB-64CE3B5B45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636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D103F-70E0-DC67-80F2-FAB8E5D4F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805FEE-54D5-1EF7-FE04-CC5DFFFDA6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B3FF75-87CA-7ADE-412F-9BDEEAE460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C03AE-0AB1-7957-7F9F-AE68EB682D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4748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4BD76-B1BF-1FA5-C619-0D5A21666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D3FE95-101E-5533-CCF7-572B842900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018E65-7EAE-B7F8-71CD-0ACF2EED6C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3BE733-6FE2-0512-4A07-FD7F9A9B76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656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411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968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98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953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07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115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23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21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469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573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65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4974A3-0F30-423E-8066-5400571D2D9A}" type="datetimeFigureOut">
              <a:rPr lang="en-GB" smtClean="0"/>
              <a:t>01/09/2025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234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818056-242F-73F0-8DAE-864BDDEC5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6E1E74C4-7838-4ADD-7BC6-6B28CFF24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42" b="21049"/>
          <a:stretch>
            <a:fillRect/>
          </a:stretch>
        </p:blipFill>
        <p:spPr>
          <a:xfrm>
            <a:off x="774147" y="1822012"/>
            <a:ext cx="5161790" cy="3231770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5B806E5D-6747-005D-BF5F-15F57A5B8599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7EA8296A-42E3-E21B-19CA-9525EB3C3E2C}"/>
              </a:ext>
            </a:extLst>
          </p:cNvPr>
          <p:cNvSpPr txBox="1"/>
          <p:nvPr/>
        </p:nvSpPr>
        <p:spPr>
          <a:xfrm>
            <a:off x="1646918" y="528752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rgbClr val="FFBF00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ANTI-BULLYING WEEK 2025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2824A6-1EDF-EC12-8EA8-55E1C25A6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6CA9FD-96D1-63D7-BBCA-582D54F29419}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A yellow lightning bolt on a black background&#10;&#10;AI-generated content may be incorrect.">
            <a:extLst>
              <a:ext uri="{FF2B5EF4-FFF2-40B4-BE49-F238E27FC236}">
                <a16:creationId xmlns:a16="http://schemas.microsoft.com/office/drawing/2014/main" id="{28326CDD-FBC1-83AC-FFB4-57AA66F0A0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751">
            <a:off x="-1765911" y="-70169"/>
            <a:ext cx="5568736" cy="3132414"/>
          </a:xfrm>
          <a:prstGeom prst="rect">
            <a:avLst/>
          </a:prstGeom>
        </p:spPr>
      </p:pic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C7115A2-BD11-4838-415D-432CA942E4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9055" y="5785002"/>
            <a:ext cx="3315232" cy="1117150"/>
          </a:xfrm>
          <a:prstGeom prst="rect">
            <a:avLst/>
          </a:prstGeom>
        </p:spPr>
      </p:pic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F405D5D6-E9A0-3B91-55B1-3084A9768893}"/>
              </a:ext>
            </a:extLst>
          </p:cNvPr>
          <p:cNvSpPr/>
          <p:nvPr/>
        </p:nvSpPr>
        <p:spPr>
          <a:xfrm rot="10800000">
            <a:off x="6095997" y="1806707"/>
            <a:ext cx="45719" cy="40674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 descr="Line arrow: Clockwise curve with solid fill">
            <a:extLst>
              <a:ext uri="{FF2B5EF4-FFF2-40B4-BE49-F238E27FC236}">
                <a16:creationId xmlns:a16="http://schemas.microsoft.com/office/drawing/2014/main" id="{BEB4D9D4-99A4-D085-B3B6-FC7DE4A0A0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2006444">
            <a:off x="9977101" y="1339036"/>
            <a:ext cx="914400" cy="914400"/>
          </a:xfrm>
          <a:prstGeom prst="rect">
            <a:avLst/>
          </a:prstGeom>
        </p:spPr>
      </p:pic>
      <p:sp>
        <p:nvSpPr>
          <p:cNvPr id="9" name="TextBox 14">
            <a:extLst>
              <a:ext uri="{FF2B5EF4-FFF2-40B4-BE49-F238E27FC236}">
                <a16:creationId xmlns:a16="http://schemas.microsoft.com/office/drawing/2014/main" id="{C7ACA811-E005-4970-0C08-6CE59EAE54E6}"/>
              </a:ext>
            </a:extLst>
          </p:cNvPr>
          <p:cNvSpPr txBox="1"/>
          <p:nvPr/>
        </p:nvSpPr>
        <p:spPr>
          <a:xfrm>
            <a:off x="6506993" y="1919277"/>
            <a:ext cx="44094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Monday 10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to </a:t>
            </a:r>
          </a:p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Friday 14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12" name="Picture 11" descr="A yellow arrow pointing to the left&#10;&#10;AI-generated content may be incorrect.">
            <a:extLst>
              <a:ext uri="{FF2B5EF4-FFF2-40B4-BE49-F238E27FC236}">
                <a16:creationId xmlns:a16="http://schemas.microsoft.com/office/drawing/2014/main" id="{B7E02875-E568-E383-670F-C5B8E5F50E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06811">
            <a:off x="-1511491" y="4951947"/>
            <a:ext cx="4649484" cy="2615335"/>
          </a:xfrm>
          <a:prstGeom prst="rect">
            <a:avLst/>
          </a:prstGeom>
        </p:spPr>
      </p:pic>
      <p:pic>
        <p:nvPicPr>
          <p:cNvPr id="15" name="Picture 14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5C6076B8-DB58-F8B0-84F9-38D3F55BDD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35937" y="2826337"/>
            <a:ext cx="4677863" cy="263129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1BE28A4-52D5-930A-AB04-126DD76773AF}"/>
              </a:ext>
            </a:extLst>
          </p:cNvPr>
          <p:cNvSpPr/>
          <p:nvPr/>
        </p:nvSpPr>
        <p:spPr>
          <a:xfrm>
            <a:off x="7480750" y="3692619"/>
            <a:ext cx="6128657" cy="1015663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BF00"/>
              </a:solidFill>
            </a:endParaRPr>
          </a:p>
        </p:txBody>
      </p:sp>
      <p:sp>
        <p:nvSpPr>
          <p:cNvPr id="26" name="TextBox 14">
            <a:extLst>
              <a:ext uri="{FF2B5EF4-FFF2-40B4-BE49-F238E27FC236}">
                <a16:creationId xmlns:a16="http://schemas.microsoft.com/office/drawing/2014/main" id="{CA644510-B6A5-3D99-F363-214F9B4CD8F1}"/>
              </a:ext>
            </a:extLst>
          </p:cNvPr>
          <p:cNvSpPr txBox="1"/>
          <p:nvPr/>
        </p:nvSpPr>
        <p:spPr>
          <a:xfrm>
            <a:off x="8773332" y="3753326"/>
            <a:ext cx="27351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Monday 10</a:t>
            </a:r>
            <a:r>
              <a:rPr lang="en-US" sz="2500" b="1" baseline="30000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28" name="Picture 27" descr="A blue cartoon character with socks and words&#10;&#10;AI-generated content may be incorrect.">
            <a:extLst>
              <a:ext uri="{FF2B5EF4-FFF2-40B4-BE49-F238E27FC236}">
                <a16:creationId xmlns:a16="http://schemas.microsoft.com/office/drawing/2014/main" id="{F529C011-90E4-073A-A355-CDD1C6CBC8A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895" y="3112041"/>
            <a:ext cx="3134694" cy="1763265"/>
          </a:xfrm>
          <a:prstGeom prst="rect">
            <a:avLst/>
          </a:prstGeom>
        </p:spPr>
      </p:pic>
      <p:pic>
        <p:nvPicPr>
          <p:cNvPr id="13" name="Picture 12" descr="A blue and white lightning bolt&#10;&#10;AI-generated content may be incorrect.">
            <a:extLst>
              <a:ext uri="{FF2B5EF4-FFF2-40B4-BE49-F238E27FC236}">
                <a16:creationId xmlns:a16="http://schemas.microsoft.com/office/drawing/2014/main" id="{8020F7FD-758A-0E69-ED97-533859330E1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435" y="4875306"/>
            <a:ext cx="3785378" cy="21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315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7BEC5C-233C-67AB-DA5F-3311A8F030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F07473AE-98A2-FD8F-A6CD-D4F6053558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42" b="21049"/>
          <a:stretch>
            <a:fillRect/>
          </a:stretch>
        </p:blipFill>
        <p:spPr>
          <a:xfrm>
            <a:off x="774147" y="1822012"/>
            <a:ext cx="5161790" cy="3231770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411EEDA2-63E9-F757-0248-EBCF3248FD02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FA074DA1-4756-7FB8-9C15-AB01999D6938}"/>
              </a:ext>
            </a:extLst>
          </p:cNvPr>
          <p:cNvSpPr txBox="1"/>
          <p:nvPr/>
        </p:nvSpPr>
        <p:spPr>
          <a:xfrm>
            <a:off x="1646918" y="528752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rgbClr val="FFBF00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ANTI-BULLYING WEEK 2025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3F8ACC3-7266-4EF5-2883-3CF0B9F522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1B3E17-6EC6-B402-7ACF-EA5DDD074890}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A yellow lightning bolt on a black background&#10;&#10;AI-generated content may be incorrect.">
            <a:extLst>
              <a:ext uri="{FF2B5EF4-FFF2-40B4-BE49-F238E27FC236}">
                <a16:creationId xmlns:a16="http://schemas.microsoft.com/office/drawing/2014/main" id="{B4EF4C34-008A-0754-809A-33FA9A486A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751">
            <a:off x="-1765911" y="-70169"/>
            <a:ext cx="5568736" cy="3132414"/>
          </a:xfrm>
          <a:prstGeom prst="rect">
            <a:avLst/>
          </a:prstGeom>
        </p:spPr>
      </p:pic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D05074D0-D11D-84C6-18B6-9DCE873E8B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9055" y="5785002"/>
            <a:ext cx="3315232" cy="1117150"/>
          </a:xfrm>
          <a:prstGeom prst="rect">
            <a:avLst/>
          </a:prstGeom>
        </p:spPr>
      </p:pic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A4903AB7-C549-F1EF-5DC4-A357D164CFDF}"/>
              </a:ext>
            </a:extLst>
          </p:cNvPr>
          <p:cNvSpPr/>
          <p:nvPr/>
        </p:nvSpPr>
        <p:spPr>
          <a:xfrm rot="10800000">
            <a:off x="6095997" y="1806707"/>
            <a:ext cx="45719" cy="40674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 descr="Line arrow: Clockwise curve with solid fill">
            <a:extLst>
              <a:ext uri="{FF2B5EF4-FFF2-40B4-BE49-F238E27FC236}">
                <a16:creationId xmlns:a16="http://schemas.microsoft.com/office/drawing/2014/main" id="{321421F0-590A-CAC6-263A-AE7D87DEB9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2006444">
            <a:off x="9977101" y="1339036"/>
            <a:ext cx="914400" cy="914400"/>
          </a:xfrm>
          <a:prstGeom prst="rect">
            <a:avLst/>
          </a:prstGeom>
        </p:spPr>
      </p:pic>
      <p:sp>
        <p:nvSpPr>
          <p:cNvPr id="9" name="TextBox 14">
            <a:extLst>
              <a:ext uri="{FF2B5EF4-FFF2-40B4-BE49-F238E27FC236}">
                <a16:creationId xmlns:a16="http://schemas.microsoft.com/office/drawing/2014/main" id="{EF232F32-6F04-4A36-064F-F1048EBA27C1}"/>
              </a:ext>
            </a:extLst>
          </p:cNvPr>
          <p:cNvSpPr txBox="1"/>
          <p:nvPr/>
        </p:nvSpPr>
        <p:spPr>
          <a:xfrm>
            <a:off x="6506993" y="1919277"/>
            <a:ext cx="44094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Monday 10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to </a:t>
            </a:r>
          </a:p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Friday 14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12" name="Picture 11" descr="A yellow arrow pointing to the left&#10;&#10;AI-generated content may be incorrect.">
            <a:extLst>
              <a:ext uri="{FF2B5EF4-FFF2-40B4-BE49-F238E27FC236}">
                <a16:creationId xmlns:a16="http://schemas.microsoft.com/office/drawing/2014/main" id="{2C6FDBA0-CDB0-7F14-118E-2D225EF4C7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06811">
            <a:off x="-1511491" y="4951947"/>
            <a:ext cx="4649484" cy="2615335"/>
          </a:xfrm>
          <a:prstGeom prst="rect">
            <a:avLst/>
          </a:prstGeom>
        </p:spPr>
      </p:pic>
      <p:pic>
        <p:nvPicPr>
          <p:cNvPr id="15" name="Picture 14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BEAACE38-A358-47C0-7DCC-1827274CF82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35937" y="2826337"/>
            <a:ext cx="4677863" cy="263129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4184AF6-806F-F5CE-0A96-D558F36E92D3}"/>
              </a:ext>
            </a:extLst>
          </p:cNvPr>
          <p:cNvSpPr/>
          <p:nvPr/>
        </p:nvSpPr>
        <p:spPr>
          <a:xfrm>
            <a:off x="7480750" y="3692619"/>
            <a:ext cx="6128657" cy="1015663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BF00"/>
              </a:solidFill>
            </a:endParaRPr>
          </a:p>
        </p:txBody>
      </p:sp>
      <p:sp>
        <p:nvSpPr>
          <p:cNvPr id="26" name="TextBox 14">
            <a:extLst>
              <a:ext uri="{FF2B5EF4-FFF2-40B4-BE49-F238E27FC236}">
                <a16:creationId xmlns:a16="http://schemas.microsoft.com/office/drawing/2014/main" id="{449B5545-187B-85F8-9121-37E493842E65}"/>
              </a:ext>
            </a:extLst>
          </p:cNvPr>
          <p:cNvSpPr txBox="1"/>
          <p:nvPr/>
        </p:nvSpPr>
        <p:spPr>
          <a:xfrm>
            <a:off x="8773332" y="3753326"/>
            <a:ext cx="27351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Monday 10</a:t>
            </a:r>
            <a:r>
              <a:rPr lang="en-US" sz="2500" b="1" baseline="30000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28" name="Picture 27" descr="A blue cartoon character with socks and words&#10;&#10;AI-generated content may be incorrect.">
            <a:extLst>
              <a:ext uri="{FF2B5EF4-FFF2-40B4-BE49-F238E27FC236}">
                <a16:creationId xmlns:a16="http://schemas.microsoft.com/office/drawing/2014/main" id="{0B273B77-1752-36F4-14BC-F9894FD19DA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895" y="3112041"/>
            <a:ext cx="3134694" cy="1763265"/>
          </a:xfrm>
          <a:prstGeom prst="rect">
            <a:avLst/>
          </a:prstGeom>
        </p:spPr>
      </p:pic>
      <p:pic>
        <p:nvPicPr>
          <p:cNvPr id="13" name="Picture 12" descr="A blue and white lightning bolt&#10;&#10;AI-generated content may be incorrect.">
            <a:extLst>
              <a:ext uri="{FF2B5EF4-FFF2-40B4-BE49-F238E27FC236}">
                <a16:creationId xmlns:a16="http://schemas.microsoft.com/office/drawing/2014/main" id="{2EAE6111-2684-1075-6BD2-00E11952F71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435" y="4875306"/>
            <a:ext cx="3785378" cy="21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72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8D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936A95-893B-2A9E-A0FD-66C017CE6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27983D3-6908-E39E-3DEA-EA6463B72E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17913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4" name="Picture 3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1D3B826E-AB9B-A0D6-2805-65612B81247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1" y="386895"/>
            <a:ext cx="12289661" cy="691293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53EBB71-6D2F-E0F6-3FC6-59BC2971A8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944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6" name="Picture 5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83B2A875-AF0F-089B-1011-5C04111D17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97661" y="111718"/>
            <a:ext cx="11178857" cy="5944213"/>
          </a:xfrm>
          <a:prstGeom prst="rect">
            <a:avLst/>
          </a:prstGeom>
        </p:spPr>
      </p:pic>
      <p:pic>
        <p:nvPicPr>
          <p:cNvPr id="13" name="Picture 12" descr="A blue and white lightning bolt&#10;&#10;AI-generated content may be incorrect.">
            <a:extLst>
              <a:ext uri="{FF2B5EF4-FFF2-40B4-BE49-F238E27FC236}">
                <a16:creationId xmlns:a16="http://schemas.microsoft.com/office/drawing/2014/main" id="{AF40CDC5-64C9-063E-12C7-A47D0F4354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12439">
            <a:off x="6150439" y="2187695"/>
            <a:ext cx="4481198" cy="2520674"/>
          </a:xfrm>
          <a:prstGeom prst="rect">
            <a:avLst/>
          </a:prstGeom>
        </p:spPr>
      </p:pic>
      <p:pic>
        <p:nvPicPr>
          <p:cNvPr id="14" name="Picture 1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BBD0FD8-7DA0-CA45-AA0C-E2C8B60BDF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1343" y="325521"/>
            <a:ext cx="3320210" cy="111882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EB6B1FE-B390-77A0-92FA-F1A9EB6F9F51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1B1464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5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7B714276-4C74-6E2C-F372-6993319EC3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8319D5A-811E-FDA6-3101-9A076B0FD70F}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0F688C-03DC-994E-CACE-CC6AC5638EAF}"/>
              </a:ext>
            </a:extLst>
          </p:cNvPr>
          <p:cNvSpPr txBox="1"/>
          <p:nvPr/>
        </p:nvSpPr>
        <p:spPr>
          <a:xfrm>
            <a:off x="1154381" y="2150614"/>
            <a:ext cx="6073624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HOW CONFIDENT DO YOU FEEL TO SPEAK OUT?</a:t>
            </a:r>
            <a:endParaRPr lang="en-US" sz="5000" b="1" dirty="0">
              <a:solidFill>
                <a:srgbClr val="1B1464"/>
              </a:solidFill>
              <a:latin typeface="Cera Round Pro" panose="00000500000000000000" pitchFamily="50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142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42E875-0843-FEA9-1476-B87899D42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8C2923-97C3-89B7-10A9-99F4C49672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F753687-5642-1FC4-3E19-0BFFFFDCABF9}"/>
              </a:ext>
            </a:extLst>
          </p:cNvPr>
          <p:cNvSpPr/>
          <p:nvPr/>
        </p:nvSpPr>
        <p:spPr>
          <a:xfrm>
            <a:off x="804714" y="2227620"/>
            <a:ext cx="3308585" cy="3706788"/>
          </a:xfrm>
          <a:prstGeom prst="roundRect">
            <a:avLst/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B86560D-062A-61FD-E4BC-2E9653D94818}"/>
              </a:ext>
            </a:extLst>
          </p:cNvPr>
          <p:cNvSpPr/>
          <p:nvPr/>
        </p:nvSpPr>
        <p:spPr>
          <a:xfrm>
            <a:off x="4469268" y="2243073"/>
            <a:ext cx="3308585" cy="3712512"/>
          </a:xfrm>
          <a:prstGeom prst="roundRect">
            <a:avLst/>
          </a:prstGeom>
          <a:solidFill>
            <a:srgbClr val="FFBF00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3BAA574-E5EE-D6F5-9E5A-F3506AA370AB}"/>
              </a:ext>
            </a:extLst>
          </p:cNvPr>
          <p:cNvSpPr txBox="1"/>
          <p:nvPr/>
        </p:nvSpPr>
        <p:spPr>
          <a:xfrm>
            <a:off x="1076520" y="4303518"/>
            <a:ext cx="292505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000" b="1" dirty="0">
                <a:solidFill>
                  <a:schemeClr val="bg1"/>
                </a:solidFill>
                <a:latin typeface="Cera Round Pro" panose="00000500000000000000" pitchFamily="50" charset="0"/>
              </a:rPr>
              <a:t>It’s not bullying if it’s online. </a:t>
            </a:r>
            <a:endParaRPr lang="en-US" sz="3000" b="1" dirty="0">
              <a:solidFill>
                <a:schemeClr val="bg1"/>
              </a:solidFill>
              <a:latin typeface="Cera Round Pro" panose="00000500000000000000" pitchFamily="50" charset="0"/>
              <a:cs typeface="Segoe UI" panose="020B0502040204020203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3F5535-AE81-B3DF-D387-B3847371C2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061321EA-3D6A-BFE5-6A60-65F0267A8889}"/>
              </a:ext>
            </a:extLst>
          </p:cNvPr>
          <p:cNvSpPr/>
          <p:nvPr/>
        </p:nvSpPr>
        <p:spPr>
          <a:xfrm>
            <a:off x="8110176" y="2293154"/>
            <a:ext cx="3308585" cy="3712512"/>
          </a:xfrm>
          <a:prstGeom prst="roundRect">
            <a:avLst/>
          </a:prstGeom>
          <a:solidFill>
            <a:srgbClr val="1B1862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6238B8D-5B8C-0018-7C94-F5EFFE4ABBBD}"/>
              </a:ext>
            </a:extLst>
          </p:cNvPr>
          <p:cNvSpPr txBox="1"/>
          <p:nvPr/>
        </p:nvSpPr>
        <p:spPr>
          <a:xfrm>
            <a:off x="8416202" y="4657776"/>
            <a:ext cx="29250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000" b="1" dirty="0">
                <a:solidFill>
                  <a:schemeClr val="bg1"/>
                </a:solidFill>
                <a:latin typeface="Cera Round Pro" panose="00000500000000000000" pitchFamily="50" charset="0"/>
              </a:rPr>
              <a:t>I’ll get bullied if I help</a:t>
            </a:r>
            <a:endParaRPr lang="en-US" sz="3000" b="1" dirty="0">
              <a:solidFill>
                <a:schemeClr val="bg1"/>
              </a:solidFill>
              <a:latin typeface="Cera Round Pro" panose="00000500000000000000" pitchFamily="50" charset="0"/>
              <a:cs typeface="Segoe UI" panose="020B0502040204020203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509BE4F-A592-B1F3-4822-A8F8589491B9}"/>
              </a:ext>
            </a:extLst>
          </p:cNvPr>
          <p:cNvSpPr txBox="1"/>
          <p:nvPr/>
        </p:nvSpPr>
        <p:spPr>
          <a:xfrm>
            <a:off x="4701556" y="4516774"/>
            <a:ext cx="29250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It’s not my problem</a:t>
            </a:r>
            <a:endParaRPr lang="en-US" sz="3000" b="1" dirty="0">
              <a:solidFill>
                <a:srgbClr val="1B1862"/>
              </a:solidFill>
              <a:latin typeface="Cera Round Pro" panose="00000500000000000000" pitchFamily="50" charset="0"/>
              <a:cs typeface="Segoe UI" panose="020B0502040204020203" pitchFamily="34" charset="0"/>
            </a:endParaRPr>
          </a:p>
        </p:txBody>
      </p:sp>
      <p:pic>
        <p:nvPicPr>
          <p:cNvPr id="7" name="Picture 6" descr="A computer with gears on it&#10;&#10;AI-generated content may be incorrect.">
            <a:extLst>
              <a:ext uri="{FF2B5EF4-FFF2-40B4-BE49-F238E27FC236}">
                <a16:creationId xmlns:a16="http://schemas.microsoft.com/office/drawing/2014/main" id="{41803879-2BCD-6053-0D70-7930E04F5D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26" y="2019547"/>
            <a:ext cx="4455311" cy="2506113"/>
          </a:xfrm>
          <a:prstGeom prst="rect">
            <a:avLst/>
          </a:prstGeom>
        </p:spPr>
      </p:pic>
      <p:pic>
        <p:nvPicPr>
          <p:cNvPr id="12" name="Picture 11" descr="A blue person with long legs&#10;&#10;AI-generated content may be incorrect.">
            <a:extLst>
              <a:ext uri="{FF2B5EF4-FFF2-40B4-BE49-F238E27FC236}">
                <a16:creationId xmlns:a16="http://schemas.microsoft.com/office/drawing/2014/main" id="{922D207A-0E44-0455-A49B-F6AE4C2982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982" y="2252134"/>
            <a:ext cx="3821019" cy="2149323"/>
          </a:xfrm>
          <a:prstGeom prst="rect">
            <a:avLst/>
          </a:prstGeom>
        </p:spPr>
      </p:pic>
      <p:pic>
        <p:nvPicPr>
          <p:cNvPr id="14" name="Picture 13" descr="A yellow and blue chat bubbles&#10;&#10;AI-generated content may be incorrect.">
            <a:extLst>
              <a:ext uri="{FF2B5EF4-FFF2-40B4-BE49-F238E27FC236}">
                <a16:creationId xmlns:a16="http://schemas.microsoft.com/office/drawing/2014/main" id="{6D1D47CE-7487-1402-C8C7-6A2338565C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470" y="2305059"/>
            <a:ext cx="3821623" cy="214966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0B82E38-B5A6-5671-45BD-02E1C0A463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0812A3-81C3-C786-490A-D956B2C972DD}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02DA02EA-51A5-452F-73A0-8956E18644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885" y="-755337"/>
            <a:ext cx="6176817" cy="3474460"/>
          </a:xfrm>
          <a:prstGeom prst="rect">
            <a:avLst/>
          </a:prstGeom>
        </p:spPr>
      </p:pic>
      <p:pic>
        <p:nvPicPr>
          <p:cNvPr id="16" name="Picture 15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9FEA9CB-698B-92C3-BC95-BF43F06D6B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1343" y="325521"/>
            <a:ext cx="3320210" cy="111882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96ABA39-13A4-8EAA-C3BD-9694D05D7B99}"/>
              </a:ext>
            </a:extLst>
          </p:cNvPr>
          <p:cNvSpPr txBox="1"/>
          <p:nvPr/>
        </p:nvSpPr>
        <p:spPr>
          <a:xfrm>
            <a:off x="-687183" y="454047"/>
            <a:ext cx="902000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BYSTANDER MYTHS</a:t>
            </a:r>
          </a:p>
        </p:txBody>
      </p:sp>
    </p:spTree>
    <p:extLst>
      <p:ext uri="{BB962C8B-B14F-4D97-AF65-F5344CB8AC3E}">
        <p14:creationId xmlns:p14="http://schemas.microsoft.com/office/powerpoint/2010/main" val="1962709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304922-ED8D-951B-8432-48C2217EC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B8E80F99-0FA7-CBC2-030B-09715CBD9C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079" y="-552641"/>
            <a:ext cx="5481603" cy="308340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28531A9-F118-9493-47A7-A0BBCA1608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0BC9C17-E5DC-4350-5743-20DD2D57CCC5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99768947-27FC-190D-DA78-03FC0C054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CFE3789-8337-B682-72EE-378BB0F06087}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8E2A35-554A-F813-4767-D0E45B5A5B97}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FFB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72CCB1B-D835-B0F8-78F1-4FA73F71425C}"/>
              </a:ext>
            </a:extLst>
          </p:cNvPr>
          <p:cNvSpPr txBox="1"/>
          <p:nvPr/>
        </p:nvSpPr>
        <p:spPr>
          <a:xfrm>
            <a:off x="-1038988" y="459994"/>
            <a:ext cx="748792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SCENARIO 1</a:t>
            </a:r>
          </a:p>
        </p:txBody>
      </p:sp>
      <p:pic>
        <p:nvPicPr>
          <p:cNvPr id="5" name="Picture 4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34DE6B3A-3DF7-7709-029B-4CD41344BE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-270713" y="2486486"/>
            <a:ext cx="1628369" cy="865864"/>
          </a:xfrm>
          <a:prstGeom prst="rect">
            <a:avLst/>
          </a:prstGeom>
        </p:spPr>
      </p:pic>
      <p:pic>
        <p:nvPicPr>
          <p:cNvPr id="4" name="Picture 3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404F2386-005A-0C9B-F1BC-A6912EEF35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343" y="325277"/>
            <a:ext cx="3315233" cy="11171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8957962-768E-8177-6503-53EFC96F38B6}"/>
              </a:ext>
            </a:extLst>
          </p:cNvPr>
          <p:cNvSpPr txBox="1"/>
          <p:nvPr/>
        </p:nvSpPr>
        <p:spPr>
          <a:xfrm>
            <a:off x="1599919" y="2508552"/>
            <a:ext cx="1124803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28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  <a:p>
            <a:r>
              <a:rPr lang="en-GB" sz="2800" b="1" dirty="0">
                <a:solidFill>
                  <a:schemeClr val="bg1"/>
                </a:solidFill>
                <a:latin typeface="Cera Round Pro" panose="00000500000000000000" pitchFamily="50" charset="0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4198BD-FDBF-C252-AD5C-52B5F457555A}"/>
              </a:ext>
            </a:extLst>
          </p:cNvPr>
          <p:cNvSpPr txBox="1"/>
          <p:nvPr/>
        </p:nvSpPr>
        <p:spPr>
          <a:xfrm>
            <a:off x="1599919" y="2511357"/>
            <a:ext cx="914772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Cera Round Pro" panose="00000500000000000000" pitchFamily="50" charset="0"/>
              </a:rPr>
              <a:t>The empty bench: </a:t>
            </a:r>
            <a:r>
              <a:rPr lang="en-GB" sz="2800" dirty="0">
                <a:solidFill>
                  <a:schemeClr val="bg1"/>
                </a:solidFill>
                <a:latin typeface="Cera Round Pro" panose="00000500000000000000" pitchFamily="50" charset="0"/>
              </a:rPr>
              <a:t>At playtime, someone is sitting alone on the bench and looking sad.</a:t>
            </a:r>
          </a:p>
          <a:p>
            <a:endParaRPr lang="en-GB" sz="28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  <a:p>
            <a:endParaRPr lang="en-GB" sz="28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pic>
        <p:nvPicPr>
          <p:cNvPr id="12" name="Graphic 11" descr="Park scene with solid fill">
            <a:extLst>
              <a:ext uri="{FF2B5EF4-FFF2-40B4-BE49-F238E27FC236}">
                <a16:creationId xmlns:a16="http://schemas.microsoft.com/office/drawing/2014/main" id="{ADA2E4A3-9837-C38F-A111-9EFA95C0C5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44361" y="3352350"/>
            <a:ext cx="3716107" cy="3716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997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E9BCAD-DEFE-970F-C4AC-A73885DB7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70634E2D-FB3D-7728-061E-EA0D013996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079" y="-552641"/>
            <a:ext cx="5481603" cy="308340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805CA72-4CA4-5351-2D0E-FDA89FA6E0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B7984E-10C4-8688-6F24-9351082B97DF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13CB034B-4606-2913-4CFB-F31E3A78A7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1960DD5-2618-62A6-3CAE-F26007AC52AC}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387B06A-A1CB-7DFB-0AAF-4F60817D176E}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FFB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61D9628-F452-5A37-897A-7E7E10FCB3C4}"/>
              </a:ext>
            </a:extLst>
          </p:cNvPr>
          <p:cNvSpPr txBox="1"/>
          <p:nvPr/>
        </p:nvSpPr>
        <p:spPr>
          <a:xfrm>
            <a:off x="-1038988" y="459994"/>
            <a:ext cx="748792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SCENARIO 2</a:t>
            </a:r>
          </a:p>
        </p:txBody>
      </p:sp>
      <p:pic>
        <p:nvPicPr>
          <p:cNvPr id="5" name="Picture 4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98B6F5BA-23C5-3B37-4F9B-371D8547A9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-270713" y="2486486"/>
            <a:ext cx="1628369" cy="865864"/>
          </a:xfrm>
          <a:prstGeom prst="rect">
            <a:avLst/>
          </a:prstGeom>
        </p:spPr>
      </p:pic>
      <p:pic>
        <p:nvPicPr>
          <p:cNvPr id="4" name="Picture 3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52EDF941-450D-BD1A-FEE4-762CB61D72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343" y="325277"/>
            <a:ext cx="3315233" cy="11171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96118E2-F22E-6379-DD90-4A5159AB8C90}"/>
              </a:ext>
            </a:extLst>
          </p:cNvPr>
          <p:cNvSpPr txBox="1"/>
          <p:nvPr/>
        </p:nvSpPr>
        <p:spPr>
          <a:xfrm>
            <a:off x="1599919" y="2508552"/>
            <a:ext cx="1124803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28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  <a:p>
            <a:r>
              <a:rPr lang="en-GB" sz="2800" b="1" dirty="0">
                <a:solidFill>
                  <a:schemeClr val="bg1"/>
                </a:solidFill>
                <a:latin typeface="Cera Round Pro" panose="00000500000000000000" pitchFamily="50" charset="0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9C70FE-322F-6753-026E-4DC5D1B2907C}"/>
              </a:ext>
            </a:extLst>
          </p:cNvPr>
          <p:cNvSpPr txBox="1"/>
          <p:nvPr/>
        </p:nvSpPr>
        <p:spPr>
          <a:xfrm>
            <a:off x="1599919" y="2511357"/>
            <a:ext cx="914772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Cera Round Pro" panose="00000500000000000000" pitchFamily="50" charset="0"/>
              </a:rPr>
              <a:t>The nickname: </a:t>
            </a:r>
            <a:r>
              <a:rPr lang="en-GB" sz="2800" dirty="0">
                <a:solidFill>
                  <a:schemeClr val="bg1"/>
                </a:solidFill>
                <a:latin typeface="Cera Round Pro" panose="00000500000000000000" pitchFamily="50" charset="0"/>
              </a:rPr>
              <a:t>A child keeps being called a name they don’t like. Others start copying it.</a:t>
            </a:r>
            <a:endParaRPr lang="en-GB" sz="28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  <a:p>
            <a:endParaRPr lang="en-GB" sz="28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pic>
        <p:nvPicPr>
          <p:cNvPr id="9" name="Graphic 8" descr="Chat bubble with solid fill">
            <a:extLst>
              <a:ext uri="{FF2B5EF4-FFF2-40B4-BE49-F238E27FC236}">
                <a16:creationId xmlns:a16="http://schemas.microsoft.com/office/drawing/2014/main" id="{14286F71-42BF-35C8-88D6-2F54D06D3E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51197" y="3896352"/>
            <a:ext cx="3233577" cy="3233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149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5CF3B3-3093-A9E7-5993-F1C95FBF2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A7F8F834-71DD-CC09-9FB2-CED9D4B82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079" y="-552641"/>
            <a:ext cx="5481603" cy="308340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2FBE753-88D3-365C-B558-71FECC62AA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9E3FA42-08C0-C2B1-CF14-28F86F600E3D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A2C10B93-9AF9-B514-7FB8-A3C77FA180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8A8155C-9E88-D1DE-EBF4-4C67B653065C}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5E838A3-CA7A-0B72-8247-BD2483586DC5}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FFB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F8022E-C8DC-6E52-4DE6-15032D63D7B0}"/>
              </a:ext>
            </a:extLst>
          </p:cNvPr>
          <p:cNvSpPr txBox="1"/>
          <p:nvPr/>
        </p:nvSpPr>
        <p:spPr>
          <a:xfrm>
            <a:off x="-1038988" y="459994"/>
            <a:ext cx="748792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SCENARIO 3</a:t>
            </a:r>
          </a:p>
        </p:txBody>
      </p:sp>
      <p:pic>
        <p:nvPicPr>
          <p:cNvPr id="5" name="Picture 4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2B65E3D6-9E74-1A75-9A89-C976F381E6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-270713" y="2486486"/>
            <a:ext cx="1628369" cy="865864"/>
          </a:xfrm>
          <a:prstGeom prst="rect">
            <a:avLst/>
          </a:prstGeom>
        </p:spPr>
      </p:pic>
      <p:pic>
        <p:nvPicPr>
          <p:cNvPr id="4" name="Picture 3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47456427-4581-E042-B0BF-03966FE3A7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343" y="325277"/>
            <a:ext cx="3315233" cy="11171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F5199B3-3E98-5FBE-F76B-ADD710D3FF6A}"/>
              </a:ext>
            </a:extLst>
          </p:cNvPr>
          <p:cNvSpPr txBox="1"/>
          <p:nvPr/>
        </p:nvSpPr>
        <p:spPr>
          <a:xfrm>
            <a:off x="1599919" y="2508552"/>
            <a:ext cx="1124803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28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  <a:p>
            <a:r>
              <a:rPr lang="en-GB" sz="2800" b="1" dirty="0">
                <a:solidFill>
                  <a:schemeClr val="bg1"/>
                </a:solidFill>
                <a:latin typeface="Cera Round Pro" panose="00000500000000000000" pitchFamily="50" charset="0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314962-BC51-1BC9-CFAB-FB405751A26A}"/>
              </a:ext>
            </a:extLst>
          </p:cNvPr>
          <p:cNvSpPr txBox="1"/>
          <p:nvPr/>
        </p:nvSpPr>
        <p:spPr>
          <a:xfrm>
            <a:off x="1599919" y="2511357"/>
            <a:ext cx="914772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Cera Round Pro" panose="00000500000000000000" pitchFamily="50" charset="0"/>
              </a:rPr>
              <a:t>The bus line: </a:t>
            </a:r>
            <a:r>
              <a:rPr lang="en-GB" sz="2800" dirty="0">
                <a:solidFill>
                  <a:schemeClr val="bg1"/>
                </a:solidFill>
                <a:latin typeface="Cera Round Pro" panose="00000500000000000000" pitchFamily="50" charset="0"/>
              </a:rPr>
              <a:t>In the line for the bus, one child is pushed to the back and told “you’re too slow.”</a:t>
            </a:r>
            <a:endParaRPr lang="en-GB" sz="28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  <a:p>
            <a:endParaRPr lang="en-GB" sz="28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pic>
        <p:nvPicPr>
          <p:cNvPr id="9" name="Graphic 8" descr="Bus with solid fill">
            <a:extLst>
              <a:ext uri="{FF2B5EF4-FFF2-40B4-BE49-F238E27FC236}">
                <a16:creationId xmlns:a16="http://schemas.microsoft.com/office/drawing/2014/main" id="{B95E37A1-A717-1489-7E5B-C919219397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57656" y="3680165"/>
            <a:ext cx="3888779" cy="388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7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0D4739-A1FA-E241-55AB-0360FBF12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F1385AD3-B49F-064A-604E-DA990F4C94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079" y="-552641"/>
            <a:ext cx="5481603" cy="308340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6BAA1B7-F5DE-7620-7C21-AA9FE0D122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A0BB0C-CC11-CEDC-50F0-0E14064792A1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7A4450D9-6B92-FEC9-2102-BFEDE6538A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1CAE180-EE9C-F002-6031-F2117FF6CCB2}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D6D23DE-5D4A-2307-315B-57603603D3CB}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FFB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D334DF0-29ED-C3A7-4DE8-BE0C8852CAFD}"/>
              </a:ext>
            </a:extLst>
          </p:cNvPr>
          <p:cNvSpPr txBox="1"/>
          <p:nvPr/>
        </p:nvSpPr>
        <p:spPr>
          <a:xfrm>
            <a:off x="-1038988" y="459994"/>
            <a:ext cx="748792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SCENARIO 4</a:t>
            </a:r>
          </a:p>
        </p:txBody>
      </p:sp>
      <p:pic>
        <p:nvPicPr>
          <p:cNvPr id="5" name="Picture 4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0CF271FF-B5CA-2A58-98A2-347A30844E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-270713" y="2486486"/>
            <a:ext cx="1628369" cy="865864"/>
          </a:xfrm>
          <a:prstGeom prst="rect">
            <a:avLst/>
          </a:prstGeom>
        </p:spPr>
      </p:pic>
      <p:pic>
        <p:nvPicPr>
          <p:cNvPr id="4" name="Picture 3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85E5DAE4-5E29-CB47-01E8-2BE8B2AC4A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343" y="325277"/>
            <a:ext cx="3315233" cy="11171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4E4673F-B26C-16A0-8716-C0D992923573}"/>
              </a:ext>
            </a:extLst>
          </p:cNvPr>
          <p:cNvSpPr txBox="1"/>
          <p:nvPr/>
        </p:nvSpPr>
        <p:spPr>
          <a:xfrm>
            <a:off x="1599919" y="2508552"/>
            <a:ext cx="1124803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28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  <a:p>
            <a:r>
              <a:rPr lang="en-GB" sz="2800" b="1" dirty="0">
                <a:solidFill>
                  <a:schemeClr val="bg1"/>
                </a:solidFill>
                <a:latin typeface="Cera Round Pro" panose="00000500000000000000" pitchFamily="50" charset="0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D3F8CB-F056-7A81-B46F-371EB97AEDF6}"/>
              </a:ext>
            </a:extLst>
          </p:cNvPr>
          <p:cNvSpPr txBox="1"/>
          <p:nvPr/>
        </p:nvSpPr>
        <p:spPr>
          <a:xfrm>
            <a:off x="1599919" y="2511357"/>
            <a:ext cx="914772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Cera Round Pro" panose="00000500000000000000" pitchFamily="50" charset="0"/>
              </a:rPr>
              <a:t>The playground chase: </a:t>
            </a:r>
            <a:r>
              <a:rPr lang="en-GB" sz="2800" dirty="0">
                <a:solidFill>
                  <a:schemeClr val="bg1"/>
                </a:solidFill>
                <a:latin typeface="Cera Round Pro" panose="00000500000000000000" pitchFamily="50" charset="0"/>
              </a:rPr>
              <a:t>A child doesn’t want to play a chasing game but others keep running after them.</a:t>
            </a:r>
            <a:endParaRPr lang="en-GB" sz="28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  <a:p>
            <a:endParaRPr lang="en-GB" sz="28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pic>
        <p:nvPicPr>
          <p:cNvPr id="9" name="Graphic 8" descr="Playground with solid fill">
            <a:extLst>
              <a:ext uri="{FF2B5EF4-FFF2-40B4-BE49-F238E27FC236}">
                <a16:creationId xmlns:a16="http://schemas.microsoft.com/office/drawing/2014/main" id="{4FFA2BA8-973C-642D-A78E-9F07066E14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22679" y="3896352"/>
            <a:ext cx="2985373" cy="298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952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86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D45365-9FFE-4325-B7D1-EF37E1A79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793FBB-CAC3-43C3-C67C-93FC4C0B4F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6D7AA1E-1F7E-A710-F225-28E9FD5965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60959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01916A4C-6464-0A39-86AF-7AEB3234819F}"/>
              </a:ext>
            </a:extLst>
          </p:cNvPr>
          <p:cNvSpPr/>
          <p:nvPr/>
        </p:nvSpPr>
        <p:spPr>
          <a:xfrm>
            <a:off x="898358" y="1175699"/>
            <a:ext cx="10461547" cy="5258528"/>
          </a:xfrm>
          <a:prstGeom prst="roundRect">
            <a:avLst/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BB91086-F7F7-9085-2B76-5B94FFD1BD7B}"/>
              </a:ext>
            </a:extLst>
          </p:cNvPr>
          <p:cNvSpPr txBox="1"/>
          <p:nvPr/>
        </p:nvSpPr>
        <p:spPr>
          <a:xfrm>
            <a:off x="1853692" y="5374524"/>
            <a:ext cx="8847135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400" b="1" dirty="0">
                <a:solidFill>
                  <a:schemeClr val="bg1"/>
                </a:solidFill>
                <a:latin typeface="Cera Round Pro" panose="00000500000000000000" pitchFamily="50" charset="0"/>
              </a:rPr>
              <a:t>One way I can use my power for good is…</a:t>
            </a:r>
          </a:p>
        </p:txBody>
      </p:sp>
      <p:pic>
        <p:nvPicPr>
          <p:cNvPr id="4" name="Graphic 3" descr="Chat with solid fill">
            <a:extLst>
              <a:ext uri="{FF2B5EF4-FFF2-40B4-BE49-F238E27FC236}">
                <a16:creationId xmlns:a16="http://schemas.microsoft.com/office/drawing/2014/main" id="{E904D19F-401D-DFFB-3E9A-A952FAEA2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53935" y="1289598"/>
            <a:ext cx="5191783" cy="519178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E19F388-FE5B-F77B-76C9-F58D497AEA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-60959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64BC1B-13B4-5D35-7F81-4E78402216CF}"/>
              </a:ext>
            </a:extLst>
          </p:cNvPr>
          <p:cNvSpPr/>
          <p:nvPr/>
        </p:nvSpPr>
        <p:spPr>
          <a:xfrm>
            <a:off x="-1711432" y="376619"/>
            <a:ext cx="12090554" cy="10470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E65ED9A6-C4D8-8F70-28B6-75873C1435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7229827" y="-543587"/>
            <a:ext cx="5017153" cy="26678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7CB0291-1CE9-72E5-A26E-3590B081B65A}"/>
              </a:ext>
            </a:extLst>
          </p:cNvPr>
          <p:cNvSpPr txBox="1"/>
          <p:nvPr/>
        </p:nvSpPr>
        <p:spPr>
          <a:xfrm>
            <a:off x="3813044" y="1623781"/>
            <a:ext cx="58635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Anti-Bullying Alliance’s Definition:</a:t>
            </a:r>
          </a:p>
        </p:txBody>
      </p:sp>
      <p:pic>
        <p:nvPicPr>
          <p:cNvPr id="9" name="Picture 8" descr="A close up of a sign&#10;&#10;AI-generated content may be incorrect.">
            <a:extLst>
              <a:ext uri="{FF2B5EF4-FFF2-40B4-BE49-F238E27FC236}">
                <a16:creationId xmlns:a16="http://schemas.microsoft.com/office/drawing/2014/main" id="{52DF7A2F-A166-501B-36BC-3A5A5E9EB2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8013" y="635467"/>
            <a:ext cx="2641892" cy="445357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2A23AFB-7AD5-C7A7-6F24-C3C0B16ACEF5}"/>
              </a:ext>
            </a:extLst>
          </p:cNvPr>
          <p:cNvSpPr/>
          <p:nvPr/>
        </p:nvSpPr>
        <p:spPr>
          <a:xfrm>
            <a:off x="-2309663" y="530817"/>
            <a:ext cx="5863598" cy="163121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155A7F-5EB4-81DB-5BFF-506274CCBC70}"/>
              </a:ext>
            </a:extLst>
          </p:cNvPr>
          <p:cNvSpPr txBox="1"/>
          <p:nvPr/>
        </p:nvSpPr>
        <p:spPr>
          <a:xfrm>
            <a:off x="726609" y="447443"/>
            <a:ext cx="799140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5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ONE SMALL THING I </a:t>
            </a:r>
          </a:p>
          <a:p>
            <a:r>
              <a:rPr lang="en-GB" sz="5000" b="1" dirty="0">
                <a:solidFill>
                  <a:srgbClr val="1B1464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CAN DO</a:t>
            </a:r>
            <a:endParaRPr lang="en-US" sz="5000" b="1" dirty="0">
              <a:solidFill>
                <a:srgbClr val="1B1464"/>
              </a:solidFill>
              <a:latin typeface="Cera Round Pro" panose="00000500000000000000" pitchFamily="50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201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ADC10F-1577-AA0D-7776-76EEC0E22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E9D5E15A-4697-1E1B-ED0D-DDE3338055F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1" y="386895"/>
            <a:ext cx="12289661" cy="691293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1D6F117-EC9D-3D73-6231-68CCBA7BA4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944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1" name="Picture 10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1B50D20A-32B0-6262-E280-8A1A0A091D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97661" y="111718"/>
            <a:ext cx="11178857" cy="594421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3902696-FDD4-F272-B8C6-810F92F76C9D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1B1464"/>
          </a:solidFill>
          <a:ln>
            <a:solidFill>
              <a:srgbClr val="1B14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0191ACC3-A35E-DF29-0434-9BD859F258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84723">
            <a:off x="10047260" y="4950698"/>
            <a:ext cx="2893654" cy="162768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02BAECC-0E48-02A1-B556-56F1F4E9423A}"/>
              </a:ext>
            </a:extLst>
          </p:cNvPr>
          <p:cNvSpPr/>
          <p:nvPr/>
        </p:nvSpPr>
        <p:spPr>
          <a:xfrm rot="18144887">
            <a:off x="9735573" y="3557967"/>
            <a:ext cx="6128657" cy="51039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D947FFE3-EDF9-FA05-9F8A-EF24AFB68A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343" y="325277"/>
            <a:ext cx="3315233" cy="11171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873CCF8-1A8A-DDAA-56FE-5E96CA7D928B}"/>
              </a:ext>
            </a:extLst>
          </p:cNvPr>
          <p:cNvSpPr txBox="1"/>
          <p:nvPr/>
        </p:nvSpPr>
        <p:spPr>
          <a:xfrm>
            <a:off x="1318338" y="2834855"/>
            <a:ext cx="581753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RECAP</a:t>
            </a:r>
          </a:p>
        </p:txBody>
      </p:sp>
      <p:pic>
        <p:nvPicPr>
          <p:cNvPr id="16" name="Picture 15" descr="A blue arrow pointing up&#10;&#10;AI-generated content may be incorrect.">
            <a:extLst>
              <a:ext uri="{FF2B5EF4-FFF2-40B4-BE49-F238E27FC236}">
                <a16:creationId xmlns:a16="http://schemas.microsoft.com/office/drawing/2014/main" id="{770A42F1-6089-0421-71EB-087C7DF996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6" t="29593" r="29847" b="23125"/>
          <a:stretch>
            <a:fillRect/>
          </a:stretch>
        </p:blipFill>
        <p:spPr>
          <a:xfrm rot="4042301">
            <a:off x="6974358" y="2559659"/>
            <a:ext cx="2593667" cy="1584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1936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ae49f3-829e-48a4-b770-42088e17cf9e" xsi:nil="true"/>
    <lcf76f155ced4ddcb4097134ff3c332f xmlns="25bce31e-210f-4595-b6f1-ad167b62b966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069515C4C01E4AB51222EDC3AFCB3B" ma:contentTypeVersion="14" ma:contentTypeDescription="Create a new document." ma:contentTypeScope="" ma:versionID="7e41ed99153f4ee7cd551414e56358ae">
  <xsd:schema xmlns:xsd="http://www.w3.org/2001/XMLSchema" xmlns:xs="http://www.w3.org/2001/XMLSchema" xmlns:p="http://schemas.microsoft.com/office/2006/metadata/properties" xmlns:ns2="25bce31e-210f-4595-b6f1-ad167b62b966" xmlns:ns3="16ae49f3-829e-48a4-b770-42088e17cf9e" targetNamespace="http://schemas.microsoft.com/office/2006/metadata/properties" ma:root="true" ma:fieldsID="3622bf3a2a831533d1ee572289cded70" ns2:_="" ns3:_="">
    <xsd:import namespace="25bce31e-210f-4595-b6f1-ad167b62b966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ce31e-210f-4595-b6f1-ad167b62b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CFA7B3B-087D-4A4D-BC18-4FB748D3D12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FBB6CB0-10A1-4FC1-A938-9278F2ABD758}">
  <ds:schemaRefs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purl.org/dc/dcmitype/"/>
    <ds:schemaRef ds:uri="http://purl.org/dc/elements/1.1/"/>
    <ds:schemaRef ds:uri="16ae49f3-829e-48a4-b770-42088e17cf9e"/>
    <ds:schemaRef ds:uri="25bce31e-210f-4595-b6f1-ad167b62b966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3277868D-E5FD-4EBA-BB83-1258BB1C69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bce31e-210f-4595-b6f1-ad167b62b966"/>
    <ds:schemaRef ds:uri="16ae49f3-829e-48a4-b770-42088e17cf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adc87355-e29c-4519-954f-95e35c776178}" enabled="0" method="" siteId="{adc87355-e29c-4519-954f-95e35c77617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432</TotalTime>
  <Words>170</Words>
  <Application>Microsoft Office PowerPoint</Application>
  <PresentationFormat>Widescreen</PresentationFormat>
  <Paragraphs>36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Cera Round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Luke Evason-Browning</dc:creator>
  <cp:lastModifiedBy>Luke Evason-Browning</cp:lastModifiedBy>
  <cp:revision>15</cp:revision>
  <dcterms:created xsi:type="dcterms:W3CDTF">2024-08-12T13:06:58Z</dcterms:created>
  <dcterms:modified xsi:type="dcterms:W3CDTF">2025-09-01T18:15:26Z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0x010100CC069515C4C01E4AB51222EDC3AFCB3B</vt:lpwstr>
  </property>
  <property fmtid="{D5CDD505-2E9C-101B-9397-08002B2CF9AE}" pid="3" name="MediaServiceImageTags">
    <vt:lpwstr/>
  </property>
</Properties>
</file>