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331" r:id="rId5"/>
    <p:sldId id="322" r:id="rId6"/>
    <p:sldId id="325" r:id="rId7"/>
    <p:sldId id="334" r:id="rId8"/>
    <p:sldId id="332" r:id="rId9"/>
    <p:sldId id="327" r:id="rId10"/>
    <p:sldId id="336" r:id="rId11"/>
    <p:sldId id="328" r:id="rId12"/>
    <p:sldId id="335" r:id="rId13"/>
    <p:sldId id="337" r:id="rId14"/>
    <p:sldId id="33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DFF"/>
    <a:srgbClr val="1B1464"/>
    <a:srgbClr val="FFBF00"/>
    <a:srgbClr val="1B1862"/>
    <a:srgbClr val="3A8DFF"/>
    <a:srgbClr val="8757E5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6B51AA-9F11-4B7E-8009-2FC7D9EE88AC}" v="98" dt="2025-09-01T17:35:07.990"/>
    <p1510:client id="{9EB3C45D-064B-47CC-B33C-CA103B650B01}" v="3" dt="2025-09-01T19:14:04.2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020" y="36"/>
      </p:cViewPr>
      <p:guideLst/>
    </p:cSldViewPr>
  </p:slideViewPr>
  <p:notesTextViewPr>
    <p:cViewPr>
      <p:scale>
        <a:sx n="3" d="2"/>
        <a:sy n="3" d="2"/>
      </p:scale>
      <p:origin x="0" y="-3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Evason-Browning" userId="3595951c-6db8-40c2-9ef3-7844efe92eaa" providerId="ADAL" clId="{4C37EDCB-D2D1-45E7-9CBA-198E71ACE92A}"/>
    <pc:docChg chg="undo redo custSel addSld delSld modSld sldOrd">
      <pc:chgData name="Luke Evason-Browning" userId="3595951c-6db8-40c2-9ef3-7844efe92eaa" providerId="ADAL" clId="{4C37EDCB-D2D1-45E7-9CBA-198E71ACE92A}" dt="2025-09-01T19:14:04.207" v="248"/>
      <pc:docMkLst>
        <pc:docMk/>
      </pc:docMkLst>
      <pc:sldChg chg="del">
        <pc:chgData name="Luke Evason-Browning" userId="3595951c-6db8-40c2-9ef3-7844efe92eaa" providerId="ADAL" clId="{4C37EDCB-D2D1-45E7-9CBA-198E71ACE92A}" dt="2025-09-01T17:23:09.698" v="42" actId="47"/>
        <pc:sldMkLst>
          <pc:docMk/>
          <pc:sldMk cId="3927909935" sldId="317"/>
        </pc:sldMkLst>
      </pc:sldChg>
      <pc:sldChg chg="addSp delSp modSp mod">
        <pc:chgData name="Luke Evason-Browning" userId="3595951c-6db8-40c2-9ef3-7844efe92eaa" providerId="ADAL" clId="{4C37EDCB-D2D1-45E7-9CBA-198E71ACE92A}" dt="2025-09-01T17:36:49.188" v="237" actId="478"/>
        <pc:sldMkLst>
          <pc:docMk/>
          <pc:sldMk cId="62589190" sldId="322"/>
        </pc:sldMkLst>
        <pc:spChg chg="mod">
          <ac:chgData name="Luke Evason-Browning" userId="3595951c-6db8-40c2-9ef3-7844efe92eaa" providerId="ADAL" clId="{4C37EDCB-D2D1-45E7-9CBA-198E71ACE92A}" dt="2025-09-01T17:30:13.625" v="168" actId="1036"/>
          <ac:spMkLst>
            <pc:docMk/>
            <pc:sldMk cId="62589190" sldId="322"/>
            <ac:spMk id="2" creationId="{5E81C5FF-1CAB-0748-4177-0E272B93AA1F}"/>
          </ac:spMkLst>
        </pc:spChg>
        <pc:spChg chg="del mod">
          <ac:chgData name="Luke Evason-Browning" userId="3595951c-6db8-40c2-9ef3-7844efe92eaa" providerId="ADAL" clId="{4C37EDCB-D2D1-45E7-9CBA-198E71ACE92A}" dt="2025-09-01T17:33:07.028" v="208" actId="478"/>
          <ac:spMkLst>
            <pc:docMk/>
            <pc:sldMk cId="62589190" sldId="322"/>
            <ac:spMk id="3" creationId="{19714201-0F5A-0C06-3B28-C02C7FD7E05F}"/>
          </ac:spMkLst>
        </pc:spChg>
        <pc:spChg chg="mod">
          <ac:chgData name="Luke Evason-Browning" userId="3595951c-6db8-40c2-9ef3-7844efe92eaa" providerId="ADAL" clId="{4C37EDCB-D2D1-45E7-9CBA-198E71ACE92A}" dt="2025-09-01T17:30:33.700" v="177" actId="1076"/>
          <ac:spMkLst>
            <pc:docMk/>
            <pc:sldMk cId="62589190" sldId="322"/>
            <ac:spMk id="8" creationId="{4C000923-F9D3-02B7-1376-2CEFF40445EE}"/>
          </ac:spMkLst>
        </pc:spChg>
        <pc:spChg chg="mod">
          <ac:chgData name="Luke Evason-Browning" userId="3595951c-6db8-40c2-9ef3-7844efe92eaa" providerId="ADAL" clId="{4C37EDCB-D2D1-45E7-9CBA-198E71ACE92A}" dt="2025-09-01T17:30:13.625" v="168" actId="1036"/>
          <ac:spMkLst>
            <pc:docMk/>
            <pc:sldMk cId="62589190" sldId="322"/>
            <ac:spMk id="11" creationId="{7715B191-985E-1628-F41F-372ACF34F9F9}"/>
          </ac:spMkLst>
        </pc:spChg>
        <pc:spChg chg="add mod">
          <ac:chgData name="Luke Evason-Browning" userId="3595951c-6db8-40c2-9ef3-7844efe92eaa" providerId="ADAL" clId="{4C37EDCB-D2D1-45E7-9CBA-198E71ACE92A}" dt="2025-09-01T17:33:10.214" v="211"/>
          <ac:spMkLst>
            <pc:docMk/>
            <pc:sldMk cId="62589190" sldId="322"/>
            <ac:spMk id="16" creationId="{9E0EF749-6A53-EDEA-EC05-60463DE5D2ED}"/>
          </ac:spMkLst>
        </pc:spChg>
        <pc:picChg chg="add mod">
          <ac:chgData name="Luke Evason-Browning" userId="3595951c-6db8-40c2-9ef3-7844efe92eaa" providerId="ADAL" clId="{4C37EDCB-D2D1-45E7-9CBA-198E71ACE92A}" dt="2025-09-01T17:25:34.421" v="55"/>
          <ac:picMkLst>
            <pc:docMk/>
            <pc:sldMk cId="62589190" sldId="322"/>
            <ac:picMk id="4" creationId="{61D1A226-40FA-93A1-C8DE-E522EBF35086}"/>
          </ac:picMkLst>
        </pc:picChg>
        <pc:picChg chg="del mod">
          <ac:chgData name="Luke Evason-Browning" userId="3595951c-6db8-40c2-9ef3-7844efe92eaa" providerId="ADAL" clId="{4C37EDCB-D2D1-45E7-9CBA-198E71ACE92A}" dt="2025-09-01T17:31:14.857" v="185" actId="478"/>
          <ac:picMkLst>
            <pc:docMk/>
            <pc:sldMk cId="62589190" sldId="322"/>
            <ac:picMk id="5" creationId="{AC8538C0-F829-6F6D-38BC-95B9F701513A}"/>
          </ac:picMkLst>
        </pc:picChg>
        <pc:picChg chg="del mod">
          <ac:chgData name="Luke Evason-Browning" userId="3595951c-6db8-40c2-9ef3-7844efe92eaa" providerId="ADAL" clId="{4C37EDCB-D2D1-45E7-9CBA-198E71ACE92A}" dt="2025-09-01T17:30:24.290" v="175" actId="478"/>
          <ac:picMkLst>
            <pc:docMk/>
            <pc:sldMk cId="62589190" sldId="322"/>
            <ac:picMk id="6" creationId="{74C9C6B8-CEE3-4718-309F-ECAA866A2184}"/>
          </ac:picMkLst>
        </pc:picChg>
        <pc:picChg chg="del mod">
          <ac:chgData name="Luke Evason-Browning" userId="3595951c-6db8-40c2-9ef3-7844efe92eaa" providerId="ADAL" clId="{4C37EDCB-D2D1-45E7-9CBA-198E71ACE92A}" dt="2025-09-01T17:32:53.872" v="205" actId="478"/>
          <ac:picMkLst>
            <pc:docMk/>
            <pc:sldMk cId="62589190" sldId="322"/>
            <ac:picMk id="7" creationId="{D8B39CFE-14E5-D0D9-C68C-44E5242A5B4D}"/>
          </ac:picMkLst>
        </pc:picChg>
        <pc:picChg chg="add mod">
          <ac:chgData name="Luke Evason-Browning" userId="3595951c-6db8-40c2-9ef3-7844efe92eaa" providerId="ADAL" clId="{4C37EDCB-D2D1-45E7-9CBA-198E71ACE92A}" dt="2025-09-01T17:30:30.235" v="176"/>
          <ac:picMkLst>
            <pc:docMk/>
            <pc:sldMk cId="62589190" sldId="322"/>
            <ac:picMk id="9" creationId="{D1E49C8B-2165-39D4-527B-93DF46EFD970}"/>
          </ac:picMkLst>
        </pc:picChg>
        <pc:picChg chg="mod">
          <ac:chgData name="Luke Evason-Browning" userId="3595951c-6db8-40c2-9ef3-7844efe92eaa" providerId="ADAL" clId="{4C37EDCB-D2D1-45E7-9CBA-198E71ACE92A}" dt="2025-09-01T17:33:53.336" v="225" actId="1076"/>
          <ac:picMkLst>
            <pc:docMk/>
            <pc:sldMk cId="62589190" sldId="322"/>
            <ac:picMk id="10" creationId="{213250DE-BCDF-4182-18DA-6A0D90AE4EA9}"/>
          </ac:picMkLst>
        </pc:picChg>
        <pc:picChg chg="add del mod">
          <ac:chgData name="Luke Evason-Browning" userId="3595951c-6db8-40c2-9ef3-7844efe92eaa" providerId="ADAL" clId="{4C37EDCB-D2D1-45E7-9CBA-198E71ACE92A}" dt="2025-09-01T17:32:31.114" v="202" actId="478"/>
          <ac:picMkLst>
            <pc:docMk/>
            <pc:sldMk cId="62589190" sldId="322"/>
            <ac:picMk id="12" creationId="{BF5C7AEC-44FD-DC40-D687-CD95D197AC3E}"/>
          </ac:picMkLst>
        </pc:picChg>
        <pc:picChg chg="add del mod">
          <ac:chgData name="Luke Evason-Browning" userId="3595951c-6db8-40c2-9ef3-7844efe92eaa" providerId="ADAL" clId="{4C37EDCB-D2D1-45E7-9CBA-198E71ACE92A}" dt="2025-09-01T17:36:49.188" v="237" actId="478"/>
          <ac:picMkLst>
            <pc:docMk/>
            <pc:sldMk cId="62589190" sldId="322"/>
            <ac:picMk id="13" creationId="{11D27918-22C9-7B67-5F5D-CF16128868BB}"/>
          </ac:picMkLst>
        </pc:picChg>
        <pc:picChg chg="mod">
          <ac:chgData name="Luke Evason-Browning" userId="3595951c-6db8-40c2-9ef3-7844efe92eaa" providerId="ADAL" clId="{4C37EDCB-D2D1-45E7-9CBA-198E71ACE92A}" dt="2025-09-01T17:30:13.625" v="168" actId="1036"/>
          <ac:picMkLst>
            <pc:docMk/>
            <pc:sldMk cId="62589190" sldId="322"/>
            <ac:picMk id="14" creationId="{58E525BB-8642-7856-3AAA-E4D84CB1F4AA}"/>
          </ac:picMkLst>
        </pc:picChg>
        <pc:picChg chg="del mod">
          <ac:chgData name="Luke Evason-Browning" userId="3595951c-6db8-40c2-9ef3-7844efe92eaa" providerId="ADAL" clId="{4C37EDCB-D2D1-45E7-9CBA-198E71ACE92A}" dt="2025-09-01T17:33:17.585" v="214" actId="478"/>
          <ac:picMkLst>
            <pc:docMk/>
            <pc:sldMk cId="62589190" sldId="322"/>
            <ac:picMk id="15" creationId="{2BB863E5-73C0-222A-DD3C-4CCB43E44985}"/>
          </ac:picMkLst>
        </pc:picChg>
        <pc:picChg chg="add del mod">
          <ac:chgData name="Luke Evason-Browning" userId="3595951c-6db8-40c2-9ef3-7844efe92eaa" providerId="ADAL" clId="{4C37EDCB-D2D1-45E7-9CBA-198E71ACE92A}" dt="2025-09-01T17:33:33.669" v="221" actId="478"/>
          <ac:picMkLst>
            <pc:docMk/>
            <pc:sldMk cId="62589190" sldId="322"/>
            <ac:picMk id="18" creationId="{50B52358-B9B1-0EC8-E34C-05274E93233B}"/>
          </ac:picMkLst>
        </pc:picChg>
        <pc:picChg chg="add mod">
          <ac:chgData name="Luke Evason-Browning" userId="3595951c-6db8-40c2-9ef3-7844efe92eaa" providerId="ADAL" clId="{4C37EDCB-D2D1-45E7-9CBA-198E71ACE92A}" dt="2025-09-01T17:34:00.008" v="229" actId="207"/>
          <ac:picMkLst>
            <pc:docMk/>
            <pc:sldMk cId="62589190" sldId="322"/>
            <ac:picMk id="20" creationId="{B301F8C2-D606-7C6A-E744-C1F869C10174}"/>
          </ac:picMkLst>
        </pc:picChg>
        <pc:picChg chg="mod">
          <ac:chgData name="Luke Evason-Browning" userId="3595951c-6db8-40c2-9ef3-7844efe92eaa" providerId="ADAL" clId="{4C37EDCB-D2D1-45E7-9CBA-198E71ACE92A}" dt="2025-09-01T17:30:13.625" v="168" actId="1036"/>
          <ac:picMkLst>
            <pc:docMk/>
            <pc:sldMk cId="62589190" sldId="322"/>
            <ac:picMk id="48" creationId="{54B25281-4962-5386-8699-DF95F5161B21}"/>
          </ac:picMkLst>
        </pc:picChg>
        <pc:picChg chg="mod">
          <ac:chgData name="Luke Evason-Browning" userId="3595951c-6db8-40c2-9ef3-7844efe92eaa" providerId="ADAL" clId="{4C37EDCB-D2D1-45E7-9CBA-198E71ACE92A}" dt="2025-09-01T17:30:13.625" v="168" actId="1036"/>
          <ac:picMkLst>
            <pc:docMk/>
            <pc:sldMk cId="62589190" sldId="322"/>
            <ac:picMk id="50" creationId="{D37B8EF9-3405-AFA2-5663-A2A6E67351D7}"/>
          </ac:picMkLst>
        </pc:picChg>
      </pc:sldChg>
      <pc:sldChg chg="addSp delSp modSp del mod">
        <pc:chgData name="Luke Evason-Browning" userId="3595951c-6db8-40c2-9ef3-7844efe92eaa" providerId="ADAL" clId="{4C37EDCB-D2D1-45E7-9CBA-198E71ACE92A}" dt="2025-09-01T17:28:13.381" v="126" actId="47"/>
        <pc:sldMkLst>
          <pc:docMk/>
          <pc:sldMk cId="3187342938" sldId="323"/>
        </pc:sldMkLst>
        <pc:spChg chg="mod">
          <ac:chgData name="Luke Evason-Browning" userId="3595951c-6db8-40c2-9ef3-7844efe92eaa" providerId="ADAL" clId="{4C37EDCB-D2D1-45E7-9CBA-198E71ACE92A}" dt="2025-09-01T17:27:40.490" v="116" actId="1035"/>
          <ac:spMkLst>
            <pc:docMk/>
            <pc:sldMk cId="3187342938" sldId="323"/>
            <ac:spMk id="2" creationId="{1E06447D-9785-034E-4F44-395689B8DA8E}"/>
          </ac:spMkLst>
        </pc:spChg>
        <pc:spChg chg="del">
          <ac:chgData name="Luke Evason-Browning" userId="3595951c-6db8-40c2-9ef3-7844efe92eaa" providerId="ADAL" clId="{4C37EDCB-D2D1-45E7-9CBA-198E71ACE92A}" dt="2025-09-01T17:27:30.146" v="81" actId="478"/>
          <ac:spMkLst>
            <pc:docMk/>
            <pc:sldMk cId="3187342938" sldId="323"/>
            <ac:spMk id="6" creationId="{D2890424-FEEB-02F1-31E1-0A5891ACCEDC}"/>
          </ac:spMkLst>
        </pc:spChg>
        <pc:spChg chg="del">
          <ac:chgData name="Luke Evason-Browning" userId="3595951c-6db8-40c2-9ef3-7844efe92eaa" providerId="ADAL" clId="{4C37EDCB-D2D1-45E7-9CBA-198E71ACE92A}" dt="2025-09-01T17:27:30.804" v="82" actId="478"/>
          <ac:spMkLst>
            <pc:docMk/>
            <pc:sldMk cId="3187342938" sldId="323"/>
            <ac:spMk id="10" creationId="{5DC221BA-04D7-FF26-64C7-DD38BC276405}"/>
          </ac:spMkLst>
        </pc:spChg>
        <pc:spChg chg="mod">
          <ac:chgData name="Luke Evason-Browning" userId="3595951c-6db8-40c2-9ef3-7844efe92eaa" providerId="ADAL" clId="{4C37EDCB-D2D1-45E7-9CBA-198E71ACE92A}" dt="2025-09-01T17:27:40.490" v="116" actId="1035"/>
          <ac:spMkLst>
            <pc:docMk/>
            <pc:sldMk cId="3187342938" sldId="323"/>
            <ac:spMk id="19" creationId="{7AF429BB-8801-BFFE-241C-4B956EBB102D}"/>
          </ac:spMkLst>
        </pc:spChg>
        <pc:picChg chg="mod">
          <ac:chgData name="Luke Evason-Browning" userId="3595951c-6db8-40c2-9ef3-7844efe92eaa" providerId="ADAL" clId="{4C37EDCB-D2D1-45E7-9CBA-198E71ACE92A}" dt="2025-09-01T17:27:40.490" v="116" actId="1035"/>
          <ac:picMkLst>
            <pc:docMk/>
            <pc:sldMk cId="3187342938" sldId="323"/>
            <ac:picMk id="3" creationId="{1200D745-ED3F-A814-26DA-FC9D4BEC632A}"/>
          </ac:picMkLst>
        </pc:picChg>
        <pc:picChg chg="add mod">
          <ac:chgData name="Luke Evason-Browning" userId="3595951c-6db8-40c2-9ef3-7844efe92eaa" providerId="ADAL" clId="{4C37EDCB-D2D1-45E7-9CBA-198E71ACE92A}" dt="2025-09-01T17:25:00.189" v="51"/>
          <ac:picMkLst>
            <pc:docMk/>
            <pc:sldMk cId="3187342938" sldId="323"/>
            <ac:picMk id="4" creationId="{6885D940-B127-D50F-929A-6133171B5923}"/>
          </ac:picMkLst>
        </pc:picChg>
        <pc:picChg chg="add del">
          <ac:chgData name="Luke Evason-Browning" userId="3595951c-6db8-40c2-9ef3-7844efe92eaa" providerId="ADAL" clId="{4C37EDCB-D2D1-45E7-9CBA-198E71ACE92A}" dt="2025-09-01T17:27:34.800" v="87" actId="478"/>
          <ac:picMkLst>
            <pc:docMk/>
            <pc:sldMk cId="3187342938" sldId="323"/>
            <ac:picMk id="5" creationId="{40D0E0E1-03BC-7EF8-C5AE-0C582482A400}"/>
          </ac:picMkLst>
        </pc:picChg>
        <pc:picChg chg="del mod">
          <ac:chgData name="Luke Evason-Browning" userId="3595951c-6db8-40c2-9ef3-7844efe92eaa" providerId="ADAL" clId="{4C37EDCB-D2D1-45E7-9CBA-198E71ACE92A}" dt="2025-09-01T17:27:35.364" v="88" actId="478"/>
          <ac:picMkLst>
            <pc:docMk/>
            <pc:sldMk cId="3187342938" sldId="323"/>
            <ac:picMk id="7" creationId="{5B4FE334-A698-753A-2068-C80F695C44F1}"/>
          </ac:picMkLst>
        </pc:picChg>
        <pc:picChg chg="mod">
          <ac:chgData name="Luke Evason-Browning" userId="3595951c-6db8-40c2-9ef3-7844efe92eaa" providerId="ADAL" clId="{4C37EDCB-D2D1-45E7-9CBA-198E71ACE92A}" dt="2025-09-01T17:27:40.490" v="116" actId="1035"/>
          <ac:picMkLst>
            <pc:docMk/>
            <pc:sldMk cId="3187342938" sldId="323"/>
            <ac:picMk id="11" creationId="{7BE23A25-8009-1FC4-18AA-9FEC009E2B74}"/>
          </ac:picMkLst>
        </pc:picChg>
        <pc:picChg chg="mod">
          <ac:chgData name="Luke Evason-Browning" userId="3595951c-6db8-40c2-9ef3-7844efe92eaa" providerId="ADAL" clId="{4C37EDCB-D2D1-45E7-9CBA-198E71ACE92A}" dt="2025-09-01T17:27:40.490" v="116" actId="1035"/>
          <ac:picMkLst>
            <pc:docMk/>
            <pc:sldMk cId="3187342938" sldId="323"/>
            <ac:picMk id="18" creationId="{403E8FB8-BC5F-10FD-C029-D5BAE478BA6A}"/>
          </ac:picMkLst>
        </pc:picChg>
      </pc:sldChg>
      <pc:sldChg chg="del">
        <pc:chgData name="Luke Evason-Browning" userId="3595951c-6db8-40c2-9ef3-7844efe92eaa" providerId="ADAL" clId="{4C37EDCB-D2D1-45E7-9CBA-198E71ACE92A}" dt="2025-09-01T17:35:12.112" v="235" actId="47"/>
        <pc:sldMkLst>
          <pc:docMk/>
          <pc:sldMk cId="2958897531" sldId="326"/>
        </pc:sldMkLst>
      </pc:sldChg>
      <pc:sldChg chg="addSp delSp modSp add del mod">
        <pc:chgData name="Luke Evason-Browning" userId="3595951c-6db8-40c2-9ef3-7844efe92eaa" providerId="ADAL" clId="{4C37EDCB-D2D1-45E7-9CBA-198E71ACE92A}" dt="2025-09-01T17:30:15.670" v="171" actId="47"/>
        <pc:sldMkLst>
          <pc:docMk/>
          <pc:sldMk cId="702373422" sldId="329"/>
        </pc:sldMkLst>
        <pc:picChg chg="mod">
          <ac:chgData name="Luke Evason-Browning" userId="3595951c-6db8-40c2-9ef3-7844efe92eaa" providerId="ADAL" clId="{4C37EDCB-D2D1-45E7-9CBA-198E71ACE92A}" dt="2025-09-01T17:24:35.358" v="48" actId="1076"/>
          <ac:picMkLst>
            <pc:docMk/>
            <pc:sldMk cId="702373422" sldId="329"/>
            <ac:picMk id="11" creationId="{1B50D20A-32B0-6262-E280-8A1A0A091DE6}"/>
          </ac:picMkLst>
        </pc:picChg>
        <pc:picChg chg="add del">
          <ac:chgData name="Luke Evason-Browning" userId="3595951c-6db8-40c2-9ef3-7844efe92eaa" providerId="ADAL" clId="{4C37EDCB-D2D1-45E7-9CBA-198E71ACE92A}" dt="2025-09-01T17:24:39.044" v="50" actId="478"/>
          <ac:picMkLst>
            <pc:docMk/>
            <pc:sldMk cId="702373422" sldId="329"/>
            <ac:picMk id="18" creationId="{E9D5E15A-4697-1E1B-ED0D-DDE3338055FC}"/>
          </ac:picMkLst>
        </pc:picChg>
      </pc:sldChg>
      <pc:sldChg chg="del">
        <pc:chgData name="Luke Evason-Browning" userId="3595951c-6db8-40c2-9ef3-7844efe92eaa" providerId="ADAL" clId="{4C37EDCB-D2D1-45E7-9CBA-198E71ACE92A}" dt="2025-09-01T17:18:38.024" v="24" actId="47"/>
        <pc:sldMkLst>
          <pc:docMk/>
          <pc:sldMk cId="880695469" sldId="330"/>
        </pc:sldMkLst>
      </pc:sldChg>
      <pc:sldChg chg="addSp delSp modSp mod">
        <pc:chgData name="Luke Evason-Browning" userId="3595951c-6db8-40c2-9ef3-7844efe92eaa" providerId="ADAL" clId="{4C37EDCB-D2D1-45E7-9CBA-198E71ACE92A}" dt="2025-09-01T17:23:04.466" v="41"/>
        <pc:sldMkLst>
          <pc:docMk/>
          <pc:sldMk cId="1077315536" sldId="331"/>
        </pc:sldMkLst>
        <pc:spChg chg="del">
          <ac:chgData name="Luke Evason-Browning" userId="3595951c-6db8-40c2-9ef3-7844efe92eaa" providerId="ADAL" clId="{4C37EDCB-D2D1-45E7-9CBA-198E71ACE92A}" dt="2025-09-01T17:22:39.708" v="39" actId="478"/>
          <ac:spMkLst>
            <pc:docMk/>
            <pc:sldMk cId="1077315536" sldId="331"/>
            <ac:spMk id="7" creationId="{DBA05B90-973D-183A-1634-7BD4E4B9CEA8}"/>
          </ac:spMkLst>
        </pc:spChg>
        <pc:picChg chg="del">
          <ac:chgData name="Luke Evason-Browning" userId="3595951c-6db8-40c2-9ef3-7844efe92eaa" providerId="ADAL" clId="{4C37EDCB-D2D1-45E7-9CBA-198E71ACE92A}" dt="2025-09-01T17:22:35.379" v="38" actId="478"/>
          <ac:picMkLst>
            <pc:docMk/>
            <pc:sldMk cId="1077315536" sldId="331"/>
            <ac:picMk id="11" creationId="{E8C12438-197F-F722-D5ED-F87A0F420DCD}"/>
          </ac:picMkLst>
        </pc:picChg>
        <pc:picChg chg="add mod">
          <ac:chgData name="Luke Evason-Browning" userId="3595951c-6db8-40c2-9ef3-7844efe92eaa" providerId="ADAL" clId="{4C37EDCB-D2D1-45E7-9CBA-198E71ACE92A}" dt="2025-09-01T17:23:04.466" v="41"/>
          <ac:picMkLst>
            <pc:docMk/>
            <pc:sldMk cId="1077315536" sldId="331"/>
            <ac:picMk id="13" creationId="{8020F7FD-758A-0E69-ED97-533859330E17}"/>
          </ac:picMkLst>
        </pc:picChg>
        <pc:picChg chg="del mod">
          <ac:chgData name="Luke Evason-Browning" userId="3595951c-6db8-40c2-9ef3-7844efe92eaa" providerId="ADAL" clId="{4C37EDCB-D2D1-45E7-9CBA-198E71ACE92A}" dt="2025-09-01T17:23:03.703" v="40" actId="478"/>
          <ac:picMkLst>
            <pc:docMk/>
            <pc:sldMk cId="1077315536" sldId="331"/>
            <ac:picMk id="24" creationId="{B5357A6F-AC69-A11B-8B1E-D3DE90F41B4D}"/>
          </ac:picMkLst>
        </pc:picChg>
        <pc:picChg chg="del">
          <ac:chgData name="Luke Evason-Browning" userId="3595951c-6db8-40c2-9ef3-7844efe92eaa" providerId="ADAL" clId="{4C37EDCB-D2D1-45E7-9CBA-198E71ACE92A}" dt="2025-09-01T17:22:32.171" v="37" actId="478"/>
          <ac:picMkLst>
            <pc:docMk/>
            <pc:sldMk cId="1077315536" sldId="331"/>
            <ac:picMk id="25" creationId="{E2758A68-057E-57FC-CD63-71943485504A}"/>
          </ac:picMkLst>
        </pc:picChg>
        <pc:picChg chg="del">
          <ac:chgData name="Luke Evason-Browning" userId="3595951c-6db8-40c2-9ef3-7844efe92eaa" providerId="ADAL" clId="{4C37EDCB-D2D1-45E7-9CBA-198E71ACE92A}" dt="2025-09-01T17:22:30.336" v="35" actId="478"/>
          <ac:picMkLst>
            <pc:docMk/>
            <pc:sldMk cId="1077315536" sldId="331"/>
            <ac:picMk id="43" creationId="{660AAB5B-3D07-BDC9-0342-566363F569CF}"/>
          </ac:picMkLst>
        </pc:picChg>
        <pc:picChg chg="del">
          <ac:chgData name="Luke Evason-Browning" userId="3595951c-6db8-40c2-9ef3-7844efe92eaa" providerId="ADAL" clId="{4C37EDCB-D2D1-45E7-9CBA-198E71ACE92A}" dt="2025-09-01T17:22:17.465" v="26" actId="478"/>
          <ac:picMkLst>
            <pc:docMk/>
            <pc:sldMk cId="1077315536" sldId="331"/>
            <ac:picMk id="44" creationId="{859586CC-FA5D-5633-EBD6-42C06C209CCC}"/>
          </ac:picMkLst>
        </pc:picChg>
        <pc:picChg chg="del">
          <ac:chgData name="Luke Evason-Browning" userId="3595951c-6db8-40c2-9ef3-7844efe92eaa" providerId="ADAL" clId="{4C37EDCB-D2D1-45E7-9CBA-198E71ACE92A}" dt="2025-09-01T17:22:22.797" v="30" actId="478"/>
          <ac:picMkLst>
            <pc:docMk/>
            <pc:sldMk cId="1077315536" sldId="331"/>
            <ac:picMk id="45" creationId="{536A471D-2FD3-F758-1274-0926BC808058}"/>
          </ac:picMkLst>
        </pc:picChg>
        <pc:picChg chg="del">
          <ac:chgData name="Luke Evason-Browning" userId="3595951c-6db8-40c2-9ef3-7844efe92eaa" providerId="ADAL" clId="{4C37EDCB-D2D1-45E7-9CBA-198E71ACE92A}" dt="2025-09-01T17:22:19.392" v="28" actId="478"/>
          <ac:picMkLst>
            <pc:docMk/>
            <pc:sldMk cId="1077315536" sldId="331"/>
            <ac:picMk id="46" creationId="{83ADD2A0-8526-1465-A104-4608DD4AEC56}"/>
          </ac:picMkLst>
        </pc:picChg>
        <pc:picChg chg="del">
          <ac:chgData name="Luke Evason-Browning" userId="3595951c-6db8-40c2-9ef3-7844efe92eaa" providerId="ADAL" clId="{4C37EDCB-D2D1-45E7-9CBA-198E71ACE92A}" dt="2025-09-01T17:22:13.884" v="25" actId="478"/>
          <ac:picMkLst>
            <pc:docMk/>
            <pc:sldMk cId="1077315536" sldId="331"/>
            <ac:picMk id="49" creationId="{4C661D32-7D29-4424-7DCB-D5E3373C6B3C}"/>
          </ac:picMkLst>
        </pc:picChg>
        <pc:picChg chg="del">
          <ac:chgData name="Luke Evason-Browning" userId="3595951c-6db8-40c2-9ef3-7844efe92eaa" providerId="ADAL" clId="{4C37EDCB-D2D1-45E7-9CBA-198E71ACE92A}" dt="2025-09-01T17:22:24.503" v="32" actId="478"/>
          <ac:picMkLst>
            <pc:docMk/>
            <pc:sldMk cId="1077315536" sldId="331"/>
            <ac:picMk id="51" creationId="{47366658-E39C-A074-D77A-8A093340ABBB}"/>
          </ac:picMkLst>
        </pc:picChg>
        <pc:picChg chg="del">
          <ac:chgData name="Luke Evason-Browning" userId="3595951c-6db8-40c2-9ef3-7844efe92eaa" providerId="ADAL" clId="{4C37EDCB-D2D1-45E7-9CBA-198E71ACE92A}" dt="2025-09-01T17:22:31.273" v="36" actId="478"/>
          <ac:picMkLst>
            <pc:docMk/>
            <pc:sldMk cId="1077315536" sldId="331"/>
            <ac:picMk id="52" creationId="{3BBD1B1E-D47F-E8C6-50DA-577353C7B0D4}"/>
          </ac:picMkLst>
        </pc:picChg>
        <pc:picChg chg="del">
          <ac:chgData name="Luke Evason-Browning" userId="3595951c-6db8-40c2-9ef3-7844efe92eaa" providerId="ADAL" clId="{4C37EDCB-D2D1-45E7-9CBA-198E71ACE92A}" dt="2025-09-01T17:22:28.589" v="34" actId="478"/>
          <ac:picMkLst>
            <pc:docMk/>
            <pc:sldMk cId="1077315536" sldId="331"/>
            <ac:picMk id="53" creationId="{76CFBDBD-BA95-492B-3C37-32716318996E}"/>
          </ac:picMkLst>
        </pc:picChg>
        <pc:picChg chg="del">
          <ac:chgData name="Luke Evason-Browning" userId="3595951c-6db8-40c2-9ef3-7844efe92eaa" providerId="ADAL" clId="{4C37EDCB-D2D1-45E7-9CBA-198E71ACE92A}" dt="2025-09-01T17:22:18.477" v="27" actId="478"/>
          <ac:picMkLst>
            <pc:docMk/>
            <pc:sldMk cId="1077315536" sldId="331"/>
            <ac:picMk id="54" creationId="{43CE9E47-847B-2FB3-B3A9-20891B93AA26}"/>
          </ac:picMkLst>
        </pc:picChg>
      </pc:sldChg>
      <pc:sldChg chg="addSp delSp modSp add mod setBg">
        <pc:chgData name="Luke Evason-Browning" userId="3595951c-6db8-40c2-9ef3-7844efe92eaa" providerId="ADAL" clId="{4C37EDCB-D2D1-45E7-9CBA-198E71ACE92A}" dt="2025-09-01T17:26:59.934" v="80"/>
        <pc:sldMkLst>
          <pc:docMk/>
          <pc:sldMk cId="1872193693" sldId="332"/>
        </pc:sldMkLst>
        <pc:spChg chg="mod">
          <ac:chgData name="Luke Evason-Browning" userId="3595951c-6db8-40c2-9ef3-7844efe92eaa" providerId="ADAL" clId="{4C37EDCB-D2D1-45E7-9CBA-198E71ACE92A}" dt="2025-09-01T17:26:40.325" v="74" actId="1036"/>
          <ac:spMkLst>
            <pc:docMk/>
            <pc:sldMk cId="1872193693" sldId="332"/>
            <ac:spMk id="2" creationId="{E1D6F117-EC9D-3D73-6231-68CCBA7BA448}"/>
          </ac:spMkLst>
        </pc:spChg>
        <pc:spChg chg="add mod">
          <ac:chgData name="Luke Evason-Browning" userId="3595951c-6db8-40c2-9ef3-7844efe92eaa" providerId="ADAL" clId="{4C37EDCB-D2D1-45E7-9CBA-198E71ACE92A}" dt="2025-09-01T17:26:54.443" v="78"/>
          <ac:spMkLst>
            <pc:docMk/>
            <pc:sldMk cId="1872193693" sldId="332"/>
            <ac:spMk id="8" creationId="{E3902696-FDD4-F272-B8C6-810F92F76C9D}"/>
          </ac:spMkLst>
        </pc:spChg>
        <pc:spChg chg="del mod">
          <ac:chgData name="Luke Evason-Browning" userId="3595951c-6db8-40c2-9ef3-7844efe92eaa" providerId="ADAL" clId="{4C37EDCB-D2D1-45E7-9CBA-198E71ACE92A}" dt="2025-09-01T17:26:42.536" v="76" actId="478"/>
          <ac:spMkLst>
            <pc:docMk/>
            <pc:sldMk cId="1872193693" sldId="332"/>
            <ac:spMk id="9" creationId="{C14BEDF1-A84A-B5DA-FF7C-D34408FEEB21}"/>
          </ac:spMkLst>
        </pc:spChg>
        <pc:spChg chg="del">
          <ac:chgData name="Luke Evason-Browning" userId="3595951c-6db8-40c2-9ef3-7844efe92eaa" providerId="ADAL" clId="{4C37EDCB-D2D1-45E7-9CBA-198E71ACE92A}" dt="2025-09-01T17:26:41.608" v="75" actId="478"/>
          <ac:spMkLst>
            <pc:docMk/>
            <pc:sldMk cId="1872193693" sldId="332"/>
            <ac:spMk id="10" creationId="{53195BA0-7E1F-8083-52F5-0467D72B013D}"/>
          </ac:spMkLst>
        </pc:spChg>
        <pc:spChg chg="add mod">
          <ac:chgData name="Luke Evason-Browning" userId="3595951c-6db8-40c2-9ef3-7844efe92eaa" providerId="ADAL" clId="{4C37EDCB-D2D1-45E7-9CBA-198E71ACE92A}" dt="2025-09-01T17:26:54.443" v="78"/>
          <ac:spMkLst>
            <pc:docMk/>
            <pc:sldMk cId="1872193693" sldId="332"/>
            <ac:spMk id="13" creationId="{602BAECC-0E48-02A1-B556-56F1F4E9423A}"/>
          </ac:spMkLst>
        </pc:spChg>
        <pc:spChg chg="mod">
          <ac:chgData name="Luke Evason-Browning" userId="3595951c-6db8-40c2-9ef3-7844efe92eaa" providerId="ADAL" clId="{4C37EDCB-D2D1-45E7-9CBA-198E71ACE92A}" dt="2025-09-01T17:26:40.325" v="74" actId="1036"/>
          <ac:spMkLst>
            <pc:docMk/>
            <pc:sldMk cId="1872193693" sldId="332"/>
            <ac:spMk id="19" creationId="{6C26AFE7-831C-F2A0-661A-AE8081F2317F}"/>
          </ac:spMkLst>
        </pc:spChg>
        <pc:picChg chg="del">
          <ac:chgData name="Luke Evason-Browning" userId="3595951c-6db8-40c2-9ef3-7844efe92eaa" providerId="ADAL" clId="{4C37EDCB-D2D1-45E7-9CBA-198E71ACE92A}" dt="2025-09-01T17:26:28.920" v="60" actId="478"/>
          <ac:picMkLst>
            <pc:docMk/>
            <pc:sldMk cId="1872193693" sldId="332"/>
            <ac:picMk id="3" creationId="{5B8EFC14-5276-9F60-CE49-0BF532D24D05}"/>
          </ac:picMkLst>
        </pc:picChg>
        <pc:picChg chg="add mod">
          <ac:chgData name="Luke Evason-Browning" userId="3595951c-6db8-40c2-9ef3-7844efe92eaa" providerId="ADAL" clId="{4C37EDCB-D2D1-45E7-9CBA-198E71ACE92A}" dt="2025-09-01T17:26:40.325" v="74" actId="1036"/>
          <ac:picMkLst>
            <pc:docMk/>
            <pc:sldMk cId="1872193693" sldId="332"/>
            <ac:picMk id="5" creationId="{20F80E34-06EF-C6A4-C1FE-6029D19D08D2}"/>
          </ac:picMkLst>
        </pc:picChg>
        <pc:picChg chg="add del mod">
          <ac:chgData name="Luke Evason-Browning" userId="3595951c-6db8-40c2-9ef3-7844efe92eaa" providerId="ADAL" clId="{4C37EDCB-D2D1-45E7-9CBA-198E71ACE92A}" dt="2025-09-01T17:26:56.086" v="79" actId="478"/>
          <ac:picMkLst>
            <pc:docMk/>
            <pc:sldMk cId="1872193693" sldId="332"/>
            <ac:picMk id="6" creationId="{C98447D9-3336-50D4-BDF3-49CC3D819C07}"/>
          </ac:picMkLst>
        </pc:picChg>
        <pc:picChg chg="del mod">
          <ac:chgData name="Luke Evason-Browning" userId="3595951c-6db8-40c2-9ef3-7844efe92eaa" providerId="ADAL" clId="{4C37EDCB-D2D1-45E7-9CBA-198E71ACE92A}" dt="2025-09-01T17:26:44.977" v="77" actId="478"/>
          <ac:picMkLst>
            <pc:docMk/>
            <pc:sldMk cId="1872193693" sldId="332"/>
            <ac:picMk id="7" creationId="{E0775F77-DFB1-95BC-1682-C234C1604582}"/>
          </ac:picMkLst>
        </pc:picChg>
        <pc:picChg chg="add del mod">
          <ac:chgData name="Luke Evason-Browning" userId="3595951c-6db8-40c2-9ef3-7844efe92eaa" providerId="ADAL" clId="{4C37EDCB-D2D1-45E7-9CBA-198E71ACE92A}" dt="2025-09-01T17:26:40.325" v="74" actId="1036"/>
          <ac:picMkLst>
            <pc:docMk/>
            <pc:sldMk cId="1872193693" sldId="332"/>
            <ac:picMk id="11" creationId="{1B50D20A-32B0-6262-E280-8A1A0A091DE6}"/>
          </ac:picMkLst>
        </pc:picChg>
        <pc:picChg chg="add mod">
          <ac:chgData name="Luke Evason-Browning" userId="3595951c-6db8-40c2-9ef3-7844efe92eaa" providerId="ADAL" clId="{4C37EDCB-D2D1-45E7-9CBA-198E71ACE92A}" dt="2025-09-01T17:26:54.443" v="78"/>
          <ac:picMkLst>
            <pc:docMk/>
            <pc:sldMk cId="1872193693" sldId="332"/>
            <ac:picMk id="12" creationId="{0191ACC3-A35E-DF29-0434-9BD859F258B6}"/>
          </ac:picMkLst>
        </pc:picChg>
        <pc:picChg chg="add mod">
          <ac:chgData name="Luke Evason-Browning" userId="3595951c-6db8-40c2-9ef3-7844efe92eaa" providerId="ADAL" clId="{4C37EDCB-D2D1-45E7-9CBA-198E71ACE92A}" dt="2025-09-01T17:26:59.934" v="80"/>
          <ac:picMkLst>
            <pc:docMk/>
            <pc:sldMk cId="1872193693" sldId="332"/>
            <ac:picMk id="14" creationId="{D947FFE3-EDF9-FA05-9F8A-EF24AFB68A75}"/>
          </ac:picMkLst>
        </pc:picChg>
        <pc:picChg chg="del">
          <ac:chgData name="Luke Evason-Browning" userId="3595951c-6db8-40c2-9ef3-7844efe92eaa" providerId="ADAL" clId="{4C37EDCB-D2D1-45E7-9CBA-198E71ACE92A}" dt="2025-09-01T17:15:44.125" v="6" actId="478"/>
          <ac:picMkLst>
            <pc:docMk/>
            <pc:sldMk cId="1872193693" sldId="332"/>
            <ac:picMk id="17" creationId="{9413EC22-93C6-C5D4-AD2C-32267D1A4A38}"/>
          </ac:picMkLst>
        </pc:picChg>
        <pc:picChg chg="mod">
          <ac:chgData name="Luke Evason-Browning" userId="3595951c-6db8-40c2-9ef3-7844efe92eaa" providerId="ADAL" clId="{4C37EDCB-D2D1-45E7-9CBA-198E71ACE92A}" dt="2025-09-01T17:26:40.325" v="74" actId="1036"/>
          <ac:picMkLst>
            <pc:docMk/>
            <pc:sldMk cId="1872193693" sldId="332"/>
            <ac:picMk id="18" creationId="{E9D5E15A-4697-1E1B-ED0D-DDE3338055FC}"/>
          </ac:picMkLst>
        </pc:picChg>
      </pc:sldChg>
      <pc:sldChg chg="add setBg">
        <pc:chgData name="Luke Evason-Browning" userId="3595951c-6db8-40c2-9ef3-7844efe92eaa" providerId="ADAL" clId="{4C37EDCB-D2D1-45E7-9CBA-198E71ACE92A}" dt="2025-09-01T17:25:59.664" v="58"/>
        <pc:sldMkLst>
          <pc:docMk/>
          <pc:sldMk cId="3835510776" sldId="333"/>
        </pc:sldMkLst>
      </pc:sldChg>
      <pc:sldChg chg="addSp delSp modSp add mod">
        <pc:chgData name="Luke Evason-Browning" userId="3595951c-6db8-40c2-9ef3-7844efe92eaa" providerId="ADAL" clId="{4C37EDCB-D2D1-45E7-9CBA-198E71ACE92A}" dt="2025-09-01T17:28:52.110" v="131"/>
        <pc:sldMkLst>
          <pc:docMk/>
          <pc:sldMk cId="2756142388" sldId="334"/>
        </pc:sldMkLst>
        <pc:spChg chg="add mod">
          <ac:chgData name="Luke Evason-Browning" userId="3595951c-6db8-40c2-9ef3-7844efe92eaa" providerId="ADAL" clId="{4C37EDCB-D2D1-45E7-9CBA-198E71ACE92A}" dt="2025-09-01T17:28:01.273" v="119"/>
          <ac:spMkLst>
            <pc:docMk/>
            <pc:sldMk cId="2756142388" sldId="334"/>
            <ac:spMk id="5" creationId="{753EBB71-6D2F-E0F6-3FC6-59BC2971A8C9}"/>
          </ac:spMkLst>
        </pc:spChg>
        <pc:spChg chg="add del mod">
          <ac:chgData name="Luke Evason-Browning" userId="3595951c-6db8-40c2-9ef3-7844efe92eaa" providerId="ADAL" clId="{4C37EDCB-D2D1-45E7-9CBA-198E71ACE92A}" dt="2025-09-01T17:28:05.328" v="122" actId="478"/>
          <ac:spMkLst>
            <pc:docMk/>
            <pc:sldMk cId="2756142388" sldId="334"/>
            <ac:spMk id="7" creationId="{F0BFAAB2-283D-EA78-6D72-3BD53D9A345C}"/>
          </ac:spMkLst>
        </pc:spChg>
        <pc:spChg chg="add mod">
          <ac:chgData name="Luke Evason-Browning" userId="3595951c-6db8-40c2-9ef3-7844efe92eaa" providerId="ADAL" clId="{4C37EDCB-D2D1-45E7-9CBA-198E71ACE92A}" dt="2025-09-01T17:28:09.358" v="124"/>
          <ac:spMkLst>
            <pc:docMk/>
            <pc:sldMk cId="2756142388" sldId="334"/>
            <ac:spMk id="12" creationId="{2B4ACA74-9913-6BB6-E579-DD8614A8EBA6}"/>
          </ac:spMkLst>
        </pc:spChg>
        <pc:spChg chg="add mod">
          <ac:chgData name="Luke Evason-Browning" userId="3595951c-6db8-40c2-9ef3-7844efe92eaa" providerId="ADAL" clId="{4C37EDCB-D2D1-45E7-9CBA-198E71ACE92A}" dt="2025-09-01T17:28:41.845" v="129" actId="207"/>
          <ac:spMkLst>
            <pc:docMk/>
            <pc:sldMk cId="2756142388" sldId="334"/>
            <ac:spMk id="15" creationId="{DEB6B1FE-B390-77A0-92FA-F1A9EB6F9F51}"/>
          </ac:spMkLst>
        </pc:spChg>
        <pc:spChg chg="add mod">
          <ac:chgData name="Luke Evason-Browning" userId="3595951c-6db8-40c2-9ef3-7844efe92eaa" providerId="ADAL" clId="{4C37EDCB-D2D1-45E7-9CBA-198E71ACE92A}" dt="2025-09-01T17:28:52.110" v="131"/>
          <ac:spMkLst>
            <pc:docMk/>
            <pc:sldMk cId="2756142388" sldId="334"/>
            <ac:spMk id="17" creationId="{48319D5A-811E-FDA6-3101-9A076B0FD70F}"/>
          </ac:spMkLst>
        </pc:spChg>
        <pc:spChg chg="del">
          <ac:chgData name="Luke Evason-Browning" userId="3595951c-6db8-40c2-9ef3-7844efe92eaa" providerId="ADAL" clId="{4C37EDCB-D2D1-45E7-9CBA-198E71ACE92A}" dt="2025-09-01T17:28:00.945" v="118" actId="478"/>
          <ac:spMkLst>
            <pc:docMk/>
            <pc:sldMk cId="2756142388" sldId="334"/>
            <ac:spMk id="19" creationId="{2DC225ED-5AC8-0BD8-B851-F225F5EC386D}"/>
          </ac:spMkLst>
        </pc:spChg>
        <pc:picChg chg="del">
          <ac:chgData name="Luke Evason-Browning" userId="3595951c-6db8-40c2-9ef3-7844efe92eaa" providerId="ADAL" clId="{4C37EDCB-D2D1-45E7-9CBA-198E71ACE92A}" dt="2025-09-01T17:28:00.945" v="118" actId="478"/>
          <ac:picMkLst>
            <pc:docMk/>
            <pc:sldMk cId="2756142388" sldId="334"/>
            <ac:picMk id="3" creationId="{00DD625A-86FD-EDC8-C40F-F58BEE644CCE}"/>
          </ac:picMkLst>
        </pc:picChg>
        <pc:picChg chg="add mod">
          <ac:chgData name="Luke Evason-Browning" userId="3595951c-6db8-40c2-9ef3-7844efe92eaa" providerId="ADAL" clId="{4C37EDCB-D2D1-45E7-9CBA-198E71ACE92A}" dt="2025-09-01T17:28:01.273" v="119"/>
          <ac:picMkLst>
            <pc:docMk/>
            <pc:sldMk cId="2756142388" sldId="334"/>
            <ac:picMk id="4" creationId="{1D3B826E-AB9B-A0D6-2805-65612B81247D}"/>
          </ac:picMkLst>
        </pc:picChg>
        <pc:picChg chg="add mod">
          <ac:chgData name="Luke Evason-Browning" userId="3595951c-6db8-40c2-9ef3-7844efe92eaa" providerId="ADAL" clId="{4C37EDCB-D2D1-45E7-9CBA-198E71ACE92A}" dt="2025-09-01T17:28:01.273" v="119"/>
          <ac:picMkLst>
            <pc:docMk/>
            <pc:sldMk cId="2756142388" sldId="334"/>
            <ac:picMk id="6" creationId="{83B2A875-AF0F-089B-1011-5C04111D1765}"/>
          </ac:picMkLst>
        </pc:picChg>
        <pc:picChg chg="add del mod">
          <ac:chgData name="Luke Evason-Browning" userId="3595951c-6db8-40c2-9ef3-7844efe92eaa" providerId="ADAL" clId="{4C37EDCB-D2D1-45E7-9CBA-198E71ACE92A}" dt="2025-09-01T17:28:05.802" v="123" actId="478"/>
          <ac:picMkLst>
            <pc:docMk/>
            <pc:sldMk cId="2756142388" sldId="334"/>
            <ac:picMk id="8" creationId="{4EAD8A95-72E4-6582-37D3-337E66842859}"/>
          </ac:picMkLst>
        </pc:picChg>
        <pc:picChg chg="add del mod">
          <ac:chgData name="Luke Evason-Browning" userId="3595951c-6db8-40c2-9ef3-7844efe92eaa" providerId="ADAL" clId="{4C37EDCB-D2D1-45E7-9CBA-198E71ACE92A}" dt="2025-09-01T17:28:03.458" v="120" actId="478"/>
          <ac:picMkLst>
            <pc:docMk/>
            <pc:sldMk cId="2756142388" sldId="334"/>
            <ac:picMk id="9" creationId="{4113B5B5-815A-B7FD-7F71-57006D079553}"/>
          </ac:picMkLst>
        </pc:picChg>
        <pc:picChg chg="add del mod">
          <ac:chgData name="Luke Evason-Browning" userId="3595951c-6db8-40c2-9ef3-7844efe92eaa" providerId="ADAL" clId="{4C37EDCB-D2D1-45E7-9CBA-198E71ACE92A}" dt="2025-09-01T17:28:04.243" v="121" actId="478"/>
          <ac:picMkLst>
            <pc:docMk/>
            <pc:sldMk cId="2756142388" sldId="334"/>
            <ac:picMk id="10" creationId="{31BD3230-5A44-AE53-99B2-74AA28BC5751}"/>
          </ac:picMkLst>
        </pc:picChg>
        <pc:picChg chg="del">
          <ac:chgData name="Luke Evason-Browning" userId="3595951c-6db8-40c2-9ef3-7844efe92eaa" providerId="ADAL" clId="{4C37EDCB-D2D1-45E7-9CBA-198E71ACE92A}" dt="2025-09-01T17:28:00.945" v="118" actId="478"/>
          <ac:picMkLst>
            <pc:docMk/>
            <pc:sldMk cId="2756142388" sldId="334"/>
            <ac:picMk id="11" creationId="{DE796BB9-9C0B-E783-3B0C-58BCFDB38B1C}"/>
          </ac:picMkLst>
        </pc:picChg>
        <pc:picChg chg="add mod">
          <ac:chgData name="Luke Evason-Browning" userId="3595951c-6db8-40c2-9ef3-7844efe92eaa" providerId="ADAL" clId="{4C37EDCB-D2D1-45E7-9CBA-198E71ACE92A}" dt="2025-09-01T17:28:11.632" v="125"/>
          <ac:picMkLst>
            <pc:docMk/>
            <pc:sldMk cId="2756142388" sldId="334"/>
            <ac:picMk id="13" creationId="{AF40CDC5-64C9-063E-12C7-A47D0F4354DD}"/>
          </ac:picMkLst>
        </pc:picChg>
        <pc:picChg chg="add mod">
          <ac:chgData name="Luke Evason-Browning" userId="3595951c-6db8-40c2-9ef3-7844efe92eaa" providerId="ADAL" clId="{4C37EDCB-D2D1-45E7-9CBA-198E71ACE92A}" dt="2025-09-01T17:28:24.025" v="127"/>
          <ac:picMkLst>
            <pc:docMk/>
            <pc:sldMk cId="2756142388" sldId="334"/>
            <ac:picMk id="14" creationId="{3BBD0FD8-7DA0-CA45-AA0C-E2C8B60BDFBA}"/>
          </ac:picMkLst>
        </pc:picChg>
        <pc:picChg chg="add mod">
          <ac:chgData name="Luke Evason-Browning" userId="3595951c-6db8-40c2-9ef3-7844efe92eaa" providerId="ADAL" clId="{4C37EDCB-D2D1-45E7-9CBA-198E71ACE92A}" dt="2025-09-01T17:28:48.032" v="130"/>
          <ac:picMkLst>
            <pc:docMk/>
            <pc:sldMk cId="2756142388" sldId="334"/>
            <ac:picMk id="16" creationId="{7B714276-4C74-6E2C-F372-6993319EC3F3}"/>
          </ac:picMkLst>
        </pc:picChg>
        <pc:picChg chg="del">
          <ac:chgData name="Luke Evason-Browning" userId="3595951c-6db8-40c2-9ef3-7844efe92eaa" providerId="ADAL" clId="{4C37EDCB-D2D1-45E7-9CBA-198E71ACE92A}" dt="2025-09-01T17:28:00.945" v="118" actId="478"/>
          <ac:picMkLst>
            <pc:docMk/>
            <pc:sldMk cId="2756142388" sldId="334"/>
            <ac:picMk id="18" creationId="{5528C754-0EBD-C3F8-EB68-1D0C88500C7F}"/>
          </ac:picMkLst>
        </pc:picChg>
      </pc:sldChg>
      <pc:sldChg chg="addSp delSp modSp add mod ord">
        <pc:chgData name="Luke Evason-Browning" userId="3595951c-6db8-40c2-9ef3-7844efe92eaa" providerId="ADAL" clId="{4C37EDCB-D2D1-45E7-9CBA-198E71ACE92A}" dt="2025-09-01T17:29:33.447" v="145" actId="478"/>
        <pc:sldMkLst>
          <pc:docMk/>
          <pc:sldMk cId="4137896042" sldId="335"/>
        </pc:sldMkLst>
        <pc:spChg chg="add mod">
          <ac:chgData name="Luke Evason-Browning" userId="3595951c-6db8-40c2-9ef3-7844efe92eaa" providerId="ADAL" clId="{4C37EDCB-D2D1-45E7-9CBA-198E71ACE92A}" dt="2025-09-01T17:29:19.795" v="137" actId="1076"/>
          <ac:spMkLst>
            <pc:docMk/>
            <pc:sldMk cId="4137896042" sldId="335"/>
            <ac:spMk id="3" creationId="{D22291F3-703E-A0CB-23DF-45467DC8F8E1}"/>
          </ac:spMkLst>
        </pc:spChg>
        <pc:spChg chg="del">
          <ac:chgData name="Luke Evason-Browning" userId="3595951c-6db8-40c2-9ef3-7844efe92eaa" providerId="ADAL" clId="{4C37EDCB-D2D1-45E7-9CBA-198E71ACE92A}" dt="2025-09-01T17:29:16.615" v="135" actId="478"/>
          <ac:spMkLst>
            <pc:docMk/>
            <pc:sldMk cId="4137896042" sldId="335"/>
            <ac:spMk id="19" creationId="{D0C56D9A-22CF-2A5C-7A14-F115F90AC785}"/>
          </ac:spMkLst>
        </pc:spChg>
        <pc:picChg chg="add mod">
          <ac:chgData name="Luke Evason-Browning" userId="3595951c-6db8-40c2-9ef3-7844efe92eaa" providerId="ADAL" clId="{4C37EDCB-D2D1-45E7-9CBA-198E71ACE92A}" dt="2025-09-01T17:29:30.215" v="143" actId="207"/>
          <ac:picMkLst>
            <pc:docMk/>
            <pc:sldMk cId="4137896042" sldId="335"/>
            <ac:picMk id="4" creationId="{43F38296-D036-6FBC-2BF1-EB48A3E56EB9}"/>
          </ac:picMkLst>
        </pc:picChg>
        <pc:picChg chg="del">
          <ac:chgData name="Luke Evason-Browning" userId="3595951c-6db8-40c2-9ef3-7844efe92eaa" providerId="ADAL" clId="{4C37EDCB-D2D1-45E7-9CBA-198E71ACE92A}" dt="2025-09-01T17:29:20.751" v="138" actId="478"/>
          <ac:picMkLst>
            <pc:docMk/>
            <pc:sldMk cId="4137896042" sldId="335"/>
            <ac:picMk id="5" creationId="{A01F62AF-94ED-8E98-326D-8053FDE055B9}"/>
          </ac:picMkLst>
        </pc:picChg>
        <pc:picChg chg="mod">
          <ac:chgData name="Luke Evason-Browning" userId="3595951c-6db8-40c2-9ef3-7844efe92eaa" providerId="ADAL" clId="{4C37EDCB-D2D1-45E7-9CBA-198E71ACE92A}" dt="2025-09-01T17:29:26.137" v="141" actId="1076"/>
          <ac:picMkLst>
            <pc:docMk/>
            <pc:sldMk cId="4137896042" sldId="335"/>
            <ac:picMk id="11" creationId="{FF5AA300-047B-F2DC-13FD-CA71A8A1AB14}"/>
          </ac:picMkLst>
        </pc:picChg>
        <pc:picChg chg="add del">
          <ac:chgData name="Luke Evason-Browning" userId="3595951c-6db8-40c2-9ef3-7844efe92eaa" providerId="ADAL" clId="{4C37EDCB-D2D1-45E7-9CBA-198E71ACE92A}" dt="2025-09-01T17:29:33.447" v="145" actId="478"/>
          <ac:picMkLst>
            <pc:docMk/>
            <pc:sldMk cId="4137896042" sldId="335"/>
            <ac:picMk id="14" creationId="{AC1ACC6D-7C73-FC1F-CC7F-A05690A8E87C}"/>
          </ac:picMkLst>
        </pc:picChg>
      </pc:sldChg>
      <pc:sldChg chg="addSp delSp modSp add mod setBg delAnim modAnim">
        <pc:chgData name="Luke Evason-Browning" userId="3595951c-6db8-40c2-9ef3-7844efe92eaa" providerId="ADAL" clId="{4C37EDCB-D2D1-45E7-9CBA-198E71ACE92A}" dt="2025-09-01T17:36:43.408" v="236" actId="478"/>
        <pc:sldMkLst>
          <pc:docMk/>
          <pc:sldMk cId="4238381519" sldId="336"/>
        </pc:sldMkLst>
        <pc:picChg chg="add mod">
          <ac:chgData name="Luke Evason-Browning" userId="3595951c-6db8-40c2-9ef3-7844efe92eaa" providerId="ADAL" clId="{4C37EDCB-D2D1-45E7-9CBA-198E71ACE92A}" dt="2025-09-01T17:35:09.681" v="234" actId="1076"/>
          <ac:picMkLst>
            <pc:docMk/>
            <pc:sldMk cId="4238381519" sldId="336"/>
            <ac:picMk id="3" creationId="{1701EDA2-8D3B-62C2-5A42-DFC898220A76}"/>
          </ac:picMkLst>
        </pc:picChg>
        <pc:picChg chg="del">
          <ac:chgData name="Luke Evason-Browning" userId="3595951c-6db8-40c2-9ef3-7844efe92eaa" providerId="ADAL" clId="{4C37EDCB-D2D1-45E7-9CBA-198E71ACE92A}" dt="2025-09-01T17:35:04.622" v="232" actId="478"/>
          <ac:picMkLst>
            <pc:docMk/>
            <pc:sldMk cId="4238381519" sldId="336"/>
            <ac:picMk id="10" creationId="{72D6236E-B853-3086-EDFB-381C29A0BD9C}"/>
          </ac:picMkLst>
        </pc:picChg>
        <pc:picChg chg="del">
          <ac:chgData name="Luke Evason-Browning" userId="3595951c-6db8-40c2-9ef3-7844efe92eaa" providerId="ADAL" clId="{4C37EDCB-D2D1-45E7-9CBA-198E71ACE92A}" dt="2025-09-01T17:36:43.408" v="236" actId="478"/>
          <ac:picMkLst>
            <pc:docMk/>
            <pc:sldMk cId="4238381519" sldId="336"/>
            <ac:picMk id="13" creationId="{F91A1418-76E7-2EEC-03D4-91B4716A747D}"/>
          </ac:picMkLst>
        </pc:picChg>
      </pc:sldChg>
      <pc:sldChg chg="addSp delSp modSp add mod setBg">
        <pc:chgData name="Luke Evason-Browning" userId="3595951c-6db8-40c2-9ef3-7844efe92eaa" providerId="ADAL" clId="{4C37EDCB-D2D1-45E7-9CBA-198E71ACE92A}" dt="2025-09-01T19:14:04.207" v="248"/>
        <pc:sldMkLst>
          <pc:docMk/>
          <pc:sldMk cId="3639733142" sldId="337"/>
        </pc:sldMkLst>
        <pc:spChg chg="mod">
          <ac:chgData name="Luke Evason-Browning" userId="3595951c-6db8-40c2-9ef3-7844efe92eaa" providerId="ADAL" clId="{4C37EDCB-D2D1-45E7-9CBA-198E71ACE92A}" dt="2025-09-01T19:13:58.336" v="246" actId="1076"/>
          <ac:spMkLst>
            <pc:docMk/>
            <pc:sldMk cId="3639733142" sldId="337"/>
            <ac:spMk id="12" creationId="{BD98679B-16F3-3447-68DC-2A599B731B76}"/>
          </ac:spMkLst>
        </pc:spChg>
        <pc:picChg chg="add mod">
          <ac:chgData name="Luke Evason-Browning" userId="3595951c-6db8-40c2-9ef3-7844efe92eaa" providerId="ADAL" clId="{4C37EDCB-D2D1-45E7-9CBA-198E71ACE92A}" dt="2025-09-01T19:14:04.207" v="248"/>
          <ac:picMkLst>
            <pc:docMk/>
            <pc:sldMk cId="3639733142" sldId="337"/>
            <ac:picMk id="3" creationId="{6B0DC3C7-C8E0-B32D-589E-BA1D1B6E254F}"/>
          </ac:picMkLst>
        </pc:picChg>
        <pc:picChg chg="del">
          <ac:chgData name="Luke Evason-Browning" userId="3595951c-6db8-40c2-9ef3-7844efe92eaa" providerId="ADAL" clId="{4C37EDCB-D2D1-45E7-9CBA-198E71ACE92A}" dt="2025-09-01T19:13:59.238" v="247" actId="478"/>
          <ac:picMkLst>
            <pc:docMk/>
            <pc:sldMk cId="3639733142" sldId="337"/>
            <ac:picMk id="13" creationId="{F2CF76D7-2D99-DC52-5916-29E228A392E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0CD54-C864-4792-A263-870CCB0FE199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A1DCB-205B-4FC5-88EB-64CE3B5B45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6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https://youtu.be/lO6599wP390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4A1DCB-205B-4FC5-88EB-64CE3B5B45C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023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460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D103F-70E0-DC67-80F2-FAB8E5D4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05FEE-54D5-1EF7-FE04-CC5DFFFD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F75-87CA-7ADE-412F-9BDEEAE46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03AE-0AB1-7957-7F9F-AE68EB68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474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656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https://youtu.be/XcPzUW2GaiY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4A1DCB-205B-4FC5-88EB-64CE3B5B45C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737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8E3A6-6E95-F453-9715-28F079442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1BC092-D2DA-4EA3-21A6-DDBE2D1808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0B0051-2B6E-1A1E-F5B9-6F0CDE07CD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D9EAF-4602-3CD7-8377-1F07B8D8C3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152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10995-588F-B129-2CA1-01F1AC9B8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5331B1-1297-4D85-6158-14E99F5848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3C0C2B-168C-EE4C-E907-D0D4107B01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5ED870-A75F-31E5-B266-694DE775A2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03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lO6599wP390?feature=oembed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XcPzUW2GaiY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1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28326CDD-FBC1-83AC-FFB4-57AA66F0A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C7115A2-BD11-4838-415D-432CA942E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405D5D6-E9A0-3B91-55B1-3084A976889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BEB4D9D4-99A4-D085-B3B6-FC7DE4A0A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C7ACA811-E005-4970-0C08-6CE59EAE54E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B7E02875-E568-E383-670F-C5B8E5F50E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C6076B8-DB58-F8B0-84F9-38D3F55BDD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BE28A4-52D5-930A-AB04-126DD76773AF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A644510-B6A5-3D99-F363-214F9B4CD8F1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F529C011-90E4-073A-A355-CDD1C6CBC8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8020F7FD-758A-0E69-ED97-533859330E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1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336F53-B7BC-E330-93EB-1EF1FF490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2447F5-BF57-069E-16C8-F5B2343C4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1791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" name="Picture 3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5E5CD516-A05F-EABF-282F-EF2835CA871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B54689F-5FBE-8630-A8BC-AD874A544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871D9DDF-C395-3FBE-6AD8-7332CA2244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98679B-16F3-3447-68DC-2A599B731B76}"/>
              </a:ext>
            </a:extLst>
          </p:cNvPr>
          <p:cNvSpPr txBox="1"/>
          <p:nvPr/>
        </p:nvSpPr>
        <p:spPr>
          <a:xfrm>
            <a:off x="1042868" y="2818391"/>
            <a:ext cx="607362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RECAP</a:t>
            </a:r>
          </a:p>
        </p:txBody>
      </p:sp>
      <p:pic>
        <p:nvPicPr>
          <p:cNvPr id="14" name="Picture 1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51B128B-2742-B625-E2E8-E749656090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895EEB4-030B-6150-E202-852BF4094522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F51650E5-703B-E678-F363-1F06DF4C6B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BDCCA9E-C725-4E43-CFE5-67FCF140148A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blue arrow pointing up&#10;&#10;AI-generated content may be incorrect.">
            <a:extLst>
              <a:ext uri="{FF2B5EF4-FFF2-40B4-BE49-F238E27FC236}">
                <a16:creationId xmlns:a16="http://schemas.microsoft.com/office/drawing/2014/main" id="{6B0DC3C7-C8E0-B32D-589E-BA1D1B6E25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6" t="29593" r="29847" b="23125"/>
          <a:stretch>
            <a:fillRect/>
          </a:stretch>
        </p:blipFill>
        <p:spPr>
          <a:xfrm rot="4042301">
            <a:off x="6974358" y="2559659"/>
            <a:ext cx="2593667" cy="158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33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3E8926-2A3E-A730-8356-D320F4ECC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B07B1AA2-41A9-683D-5E9A-F4D9FED3A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B60B896A-4264-9D46-FE9E-CB5C52DF1673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55084CF0-F656-382D-D106-5A3C9627ED69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208E1B-AB8C-14F3-9494-B942AB518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5FF776-4E0E-DF6E-4C56-9D9EF4EA49BF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2D855BE5-9054-EBD7-EC5A-D339DCBCF5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038C3B5-243C-E68B-5C42-92CC845EBB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3A01B6E-C123-70BA-EDE2-6C2E06C183BA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E8AEDFB8-86C8-3100-D4E2-3F04CC429B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3DADED71-7CE2-547E-AF97-6C90E98615A5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B6483520-35CD-72FC-1E23-5BBC86C51A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8FFCC068-B87A-78FC-A06D-EEBB02C595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E4A9916-F7CD-5DB5-C774-2784720EE13F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BD8CB66B-C40F-6B93-90EB-8E80AE705B79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5FD49C0D-48F8-1D83-E979-5CFEF041DA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5876D793-68D1-E2A0-F655-922E94EFD2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10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602FC-DD37-52C0-0C62-DA9E77EB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1DFC26BB-84E1-CA45-6789-2EB02647E9D6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5B191-985E-1628-F41F-372ACF34F9F9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81C5FF-1CAB-0748-4177-0E272B93A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8E525BB-8642-7856-3AAA-E4D84CB1F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08CBE8-60EA-5D5D-6CB0-BB6FA527E721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8" name="Picture 47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54B25281-4962-5386-8699-DF95F5161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D37B8EF9-3405-AFA2-5663-A2A6E67351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000923-F9D3-02B7-1376-2CEFF40445EE}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Online Media 9" title="Anti-Bullying Week 2025: Power for Good">
            <a:hlinkClick r:id="" action="ppaction://media"/>
            <a:extLst>
              <a:ext uri="{FF2B5EF4-FFF2-40B4-BE49-F238E27FC236}">
                <a16:creationId xmlns:a16="http://schemas.microsoft.com/office/drawing/2014/main" id="{213250DE-BCDF-4182-18DA-6A0D90AE4EA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271942" y="1503409"/>
            <a:ext cx="7742626" cy="4374584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1E49C8B-2165-39D4-527B-93DF46EFD9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0EF749-6A53-EDEA-EC05-60463DE5D2ED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Graphic 19" descr="Video camera with solid fill">
            <a:extLst>
              <a:ext uri="{FF2B5EF4-FFF2-40B4-BE49-F238E27FC236}">
                <a16:creationId xmlns:a16="http://schemas.microsoft.com/office/drawing/2014/main" id="{B301F8C2-D606-7C6A-E744-C1F869C101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29222B-62ED-6635-5960-1982CA68E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06447D-9785-034E-4F44-395689B8D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60959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CEB213A-6C69-F3C9-B305-B83B657E5FE0}"/>
              </a:ext>
            </a:extLst>
          </p:cNvPr>
          <p:cNvSpPr/>
          <p:nvPr/>
        </p:nvSpPr>
        <p:spPr>
          <a:xfrm>
            <a:off x="992537" y="932288"/>
            <a:ext cx="10206926" cy="4989010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15F0868-CF05-6BA3-CEAB-6AE8B490A12C}"/>
              </a:ext>
            </a:extLst>
          </p:cNvPr>
          <p:cNvSpPr/>
          <p:nvPr/>
        </p:nvSpPr>
        <p:spPr>
          <a:xfrm>
            <a:off x="-1711432" y="376619"/>
            <a:ext cx="12090554" cy="10470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4" name="Picture 43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7756AE99-8256-0299-445F-E9D6ACC48A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E36D24D6-2996-6389-419C-4CD523EEC14A}"/>
              </a:ext>
            </a:extLst>
          </p:cNvPr>
          <p:cNvSpPr txBox="1"/>
          <p:nvPr/>
        </p:nvSpPr>
        <p:spPr>
          <a:xfrm>
            <a:off x="258341" y="434316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1605A4-2232-EBBB-D468-EDD512F98A48}"/>
              </a:ext>
            </a:extLst>
          </p:cNvPr>
          <p:cNvSpPr txBox="1"/>
          <p:nvPr/>
        </p:nvSpPr>
        <p:spPr>
          <a:xfrm>
            <a:off x="3246948" y="1894180"/>
            <a:ext cx="114334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FA124EF-86D4-DF31-E8FD-67C99478BB26}"/>
              </a:ext>
            </a:extLst>
          </p:cNvPr>
          <p:cNvSpPr txBox="1"/>
          <p:nvPr/>
        </p:nvSpPr>
        <p:spPr>
          <a:xfrm>
            <a:off x="1612247" y="2602731"/>
            <a:ext cx="896750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28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66CEC20-FDC2-EB1C-5BA0-1A2FFA3C0BF3}"/>
              </a:ext>
            </a:extLst>
          </p:cNvPr>
          <p:cNvSpPr txBox="1"/>
          <p:nvPr/>
        </p:nvSpPr>
        <p:spPr>
          <a:xfrm>
            <a:off x="29742" y="4670935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5CB4937-A6E4-E3EC-C808-6DDDB5006240}"/>
              </a:ext>
            </a:extLst>
          </p:cNvPr>
          <p:cNvSpPr txBox="1"/>
          <p:nvPr/>
        </p:nvSpPr>
        <p:spPr>
          <a:xfrm rot="10800000">
            <a:off x="10513801" y="420134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5" name="Picture 4" descr="A close up of a sign&#10;&#10;AI-generated content may be incorrect.">
            <a:extLst>
              <a:ext uri="{FF2B5EF4-FFF2-40B4-BE49-F238E27FC236}">
                <a16:creationId xmlns:a16="http://schemas.microsoft.com/office/drawing/2014/main" id="{E27F7F6D-E359-AA35-EF94-918D800F86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013" y="635467"/>
            <a:ext cx="2641892" cy="44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995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36A95-893B-2A9E-A0FD-66C017CE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983D3-6908-E39E-3DEA-EA6463B72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1791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" name="Picture 3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1D3B826E-AB9B-A0D6-2805-65612B8124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3EBB71-6D2F-E0F6-3FC6-59BC2971A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83B2A875-AF0F-089B-1011-5C04111D1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4ACA74-9913-6BB6-E579-DD8614A8EBA6}"/>
              </a:ext>
            </a:extLst>
          </p:cNvPr>
          <p:cNvSpPr txBox="1"/>
          <p:nvPr/>
        </p:nvSpPr>
        <p:spPr>
          <a:xfrm>
            <a:off x="1042868" y="2502528"/>
            <a:ext cx="607362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WHAT IS </a:t>
            </a:r>
          </a:p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BULLYING LIKE?</a:t>
            </a:r>
          </a:p>
        </p:txBody>
      </p:sp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AF40CDC5-64C9-063E-12C7-A47D0F435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12439">
            <a:off x="6150439" y="2187695"/>
            <a:ext cx="4481198" cy="2520674"/>
          </a:xfrm>
          <a:prstGeom prst="rect">
            <a:avLst/>
          </a:prstGeom>
        </p:spPr>
      </p:pic>
      <p:pic>
        <p:nvPicPr>
          <p:cNvPr id="14" name="Picture 1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BBD0FD8-7DA0-CA45-AA0C-E2C8B60BDF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B6B1FE-B390-77A0-92FA-F1A9EB6F9F51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7B714276-4C74-6E2C-F372-6993319EC3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319D5A-811E-FDA6-3101-9A076B0FD70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142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E9D5E15A-4697-1E1B-ED0D-DDE3338055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1B50D20A-32B0-6262-E280-8A1A0A091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C26AFE7-831C-F2A0-661A-AE8081F2317F}"/>
              </a:ext>
            </a:extLst>
          </p:cNvPr>
          <p:cNvSpPr txBox="1"/>
          <p:nvPr/>
        </p:nvSpPr>
        <p:spPr>
          <a:xfrm>
            <a:off x="1173372" y="2452879"/>
            <a:ext cx="612678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THE INCIDENT AT THE SCHOOL GATE</a:t>
            </a:r>
            <a:endParaRPr lang="en-US" sz="5000" b="1" dirty="0">
              <a:solidFill>
                <a:srgbClr val="1B1464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pic>
        <p:nvPicPr>
          <p:cNvPr id="5" name="Graphic 4" descr="Schoolhouse with solid fill">
            <a:extLst>
              <a:ext uri="{FF2B5EF4-FFF2-40B4-BE49-F238E27FC236}">
                <a16:creationId xmlns:a16="http://schemas.microsoft.com/office/drawing/2014/main" id="{20F80E34-06EF-C6A4-C1FE-6029D19D08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6553" y="1832918"/>
            <a:ext cx="2798898" cy="27988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191ACC3-A35E-DF29-0434-9BD859F258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947FFE3-EDF9-FA05-9F8A-EF24AFB68A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3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2F0D5-7327-301A-C5E5-93CA74234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3316BA1D-41DC-4731-8CF9-E150AE5ABA20}"/>
              </a:ext>
            </a:extLst>
          </p:cNvPr>
          <p:cNvSpPr/>
          <p:nvPr/>
        </p:nvSpPr>
        <p:spPr>
          <a:xfrm>
            <a:off x="3123732" y="-3697666"/>
            <a:ext cx="12145232" cy="12456856"/>
          </a:xfrm>
          <a:prstGeom prst="ellipse">
            <a:avLst/>
          </a:prstGeom>
          <a:solidFill>
            <a:srgbClr val="1C186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4C13A57-B1D0-A58C-1476-F495BE27B7D3}"/>
              </a:ext>
            </a:extLst>
          </p:cNvPr>
          <p:cNvSpPr/>
          <p:nvPr/>
        </p:nvSpPr>
        <p:spPr>
          <a:xfrm>
            <a:off x="-458371" y="566027"/>
            <a:ext cx="4500302" cy="1631216"/>
          </a:xfrm>
          <a:prstGeom prst="roundRect">
            <a:avLst/>
          </a:prstGeom>
          <a:solidFill>
            <a:srgbClr val="FFB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BBB681-2431-8F90-C5D9-FFD189DB6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62782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4D6C6A-3168-5212-2B49-756FA11CAFCD}"/>
              </a:ext>
            </a:extLst>
          </p:cNvPr>
          <p:cNvSpPr/>
          <p:nvPr/>
        </p:nvSpPr>
        <p:spPr>
          <a:xfrm>
            <a:off x="-4161500" y="371222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62B27C2-8444-4C6B-B751-C5345BD85EC9}"/>
              </a:ext>
            </a:extLst>
          </p:cNvPr>
          <p:cNvSpPr/>
          <p:nvPr/>
        </p:nvSpPr>
        <p:spPr>
          <a:xfrm>
            <a:off x="866335" y="3353171"/>
            <a:ext cx="1824903" cy="1824903"/>
          </a:xfrm>
          <a:prstGeom prst="ellipse">
            <a:avLst/>
          </a:prstGeom>
          <a:solidFill>
            <a:srgbClr val="1B14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>
              <a:solidFill>
                <a:srgbClr val="FFFFFF"/>
              </a:solidFill>
              <a:latin typeface="Cera Pro" panose="00000500000000000000" pitchFamily="50" charset="0"/>
              <a:sym typeface="Arial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ECA89BDC-3FB4-4FEF-ACFB-0D4849CEC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721" y="5264380"/>
            <a:ext cx="18249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defTabSz="742950">
              <a:spcBef>
                <a:spcPct val="0"/>
              </a:spcBef>
              <a:buNone/>
              <a:defRPr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‘Outsider’ or</a:t>
            </a:r>
          </a:p>
          <a:p>
            <a:pPr algn="ctr" defTabSz="742950">
              <a:spcBef>
                <a:spcPct val="0"/>
              </a:spcBef>
              <a:buNone/>
              <a:defRPr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Bystander’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6B75FD-3F23-4EC5-A0E3-B420ED9E21C6}"/>
              </a:ext>
            </a:extLst>
          </p:cNvPr>
          <p:cNvSpPr>
            <a:spLocks noChangeAspect="1"/>
          </p:cNvSpPr>
          <p:nvPr/>
        </p:nvSpPr>
        <p:spPr>
          <a:xfrm>
            <a:off x="7568787" y="1777685"/>
            <a:ext cx="1764000" cy="1764000"/>
          </a:xfrm>
          <a:prstGeom prst="ellipse">
            <a:avLst/>
          </a:prstGeom>
          <a:solidFill>
            <a:srgbClr val="1B1464"/>
          </a:solidFill>
          <a:ln>
            <a:solidFill>
              <a:srgbClr val="1B146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>
              <a:solidFill>
                <a:srgbClr val="FFFFFF"/>
              </a:solidFill>
              <a:latin typeface="Cera Pro" panose="00000500000000000000" pitchFamily="50" charset="0"/>
              <a:sym typeface="Arial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C52D4BB3-A8E8-4219-B830-44645D4A5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8181" y="3556830"/>
            <a:ext cx="20485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‘Ringleader’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83FE19A-3B74-442F-80E5-26DB1E454FB6}"/>
              </a:ext>
            </a:extLst>
          </p:cNvPr>
          <p:cNvSpPr>
            <a:spLocks noChangeAspect="1"/>
          </p:cNvSpPr>
          <p:nvPr/>
        </p:nvSpPr>
        <p:spPr>
          <a:xfrm>
            <a:off x="9942752" y="4341942"/>
            <a:ext cx="1764000" cy="1764000"/>
          </a:xfrm>
          <a:prstGeom prst="ellipse">
            <a:avLst/>
          </a:prstGeom>
          <a:solidFill>
            <a:srgbClr val="FFB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>
              <a:solidFill>
                <a:srgbClr val="FFFFFF"/>
              </a:solidFill>
              <a:latin typeface="Cera Pro" panose="00000500000000000000" pitchFamily="50" charset="0"/>
              <a:sym typeface="Arial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6AB7AF3A-5A85-415A-864D-C5E206694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0190" y="6093874"/>
            <a:ext cx="19652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‘Assistant’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082FC43-503B-4D3B-AFBE-5F8C5D08517D}"/>
              </a:ext>
            </a:extLst>
          </p:cNvPr>
          <p:cNvSpPr>
            <a:spLocks noChangeAspect="1"/>
          </p:cNvSpPr>
          <p:nvPr/>
        </p:nvSpPr>
        <p:spPr>
          <a:xfrm>
            <a:off x="5030290" y="1767035"/>
            <a:ext cx="1764000" cy="1764000"/>
          </a:xfrm>
          <a:prstGeom prst="ellipse">
            <a:avLst/>
          </a:prstGeom>
          <a:solidFill>
            <a:srgbClr val="3A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>
              <a:solidFill>
                <a:srgbClr val="FFFFFF"/>
              </a:solidFill>
              <a:latin typeface="Cera Pro" panose="00000500000000000000" pitchFamily="50" charset="0"/>
              <a:sym typeface="Arial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EAD921DE-D536-4E94-9D61-84F0A8FD0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8559" y="3547485"/>
            <a:ext cx="14681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‘Target’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1F1B682-9474-40D3-9B50-7B6254CA2EC1}"/>
              </a:ext>
            </a:extLst>
          </p:cNvPr>
          <p:cNvSpPr>
            <a:spLocks noChangeAspect="1"/>
          </p:cNvSpPr>
          <p:nvPr/>
        </p:nvSpPr>
        <p:spPr>
          <a:xfrm>
            <a:off x="5102464" y="4265622"/>
            <a:ext cx="1764000" cy="1764000"/>
          </a:xfrm>
          <a:prstGeom prst="ellipse">
            <a:avLst/>
          </a:prstGeom>
          <a:solidFill>
            <a:srgbClr val="FFB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>
              <a:solidFill>
                <a:srgbClr val="FFFFFF"/>
              </a:solidFill>
              <a:latin typeface="Cera Pro" panose="00000500000000000000" pitchFamily="50" charset="0"/>
              <a:sym typeface="Arial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EB47A12-E44F-4A2E-970D-1330FCA6DFD7}"/>
              </a:ext>
            </a:extLst>
          </p:cNvPr>
          <p:cNvSpPr>
            <a:spLocks noChangeAspect="1"/>
          </p:cNvSpPr>
          <p:nvPr/>
        </p:nvSpPr>
        <p:spPr>
          <a:xfrm>
            <a:off x="7567355" y="4284734"/>
            <a:ext cx="1764000" cy="1764000"/>
          </a:xfrm>
          <a:prstGeom prst="ellipse">
            <a:avLst/>
          </a:prstGeom>
          <a:solidFill>
            <a:srgbClr val="3A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>
              <a:solidFill>
                <a:srgbClr val="FFFFFF"/>
              </a:solidFill>
              <a:latin typeface="Cera Pro" panose="00000500000000000000" pitchFamily="50" charset="0"/>
              <a:sym typeface="Arial"/>
            </a:endParaRP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EA3BA27F-B9A8-4A8C-9218-D4F63C55D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3329" y="6132456"/>
            <a:ext cx="17336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‘Reinforcer’</a:t>
            </a: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BE4E7BCD-0C50-4A9B-BCC1-E4F283874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7426" y="6140070"/>
            <a:ext cx="18473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‘Defender’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9205CE1-66BD-4577-9802-EF4D065E5E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54" t="5595" r="11879" b="18404"/>
          <a:stretch/>
        </p:blipFill>
        <p:spPr>
          <a:xfrm>
            <a:off x="5309898" y="4468294"/>
            <a:ext cx="1368000" cy="1368000"/>
          </a:xfrm>
          <a:prstGeom prst="ellipse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25DFE52-B16B-4A17-A287-7CF39BCE59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43" t="8653" r="13546" b="18270"/>
          <a:stretch/>
        </p:blipFill>
        <p:spPr>
          <a:xfrm>
            <a:off x="7755704" y="4482734"/>
            <a:ext cx="1368000" cy="1368000"/>
          </a:xfrm>
          <a:prstGeom prst="ellipse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34A94B3-E753-4024-8FD2-22BE4F8B57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23" t="5208" r="12767" b="15625"/>
          <a:stretch/>
        </p:blipFill>
        <p:spPr>
          <a:xfrm>
            <a:off x="1087635" y="3592471"/>
            <a:ext cx="1368000" cy="1368000"/>
          </a:xfrm>
          <a:prstGeom prst="ellipse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A494A9-3EF1-482F-BC71-A4D22D36337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3" t="8873" r="12977" b="11960"/>
          <a:stretch/>
        </p:blipFill>
        <p:spPr>
          <a:xfrm>
            <a:off x="5228290" y="1950048"/>
            <a:ext cx="1368000" cy="1368000"/>
          </a:xfrm>
          <a:prstGeom prst="ellipse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9E515DE-C1AF-4534-8944-0C9224D08E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017" t="8654" r="12432" b="18269"/>
          <a:stretch/>
        </p:blipFill>
        <p:spPr>
          <a:xfrm>
            <a:off x="7772331" y="1974385"/>
            <a:ext cx="1368000" cy="1368000"/>
          </a:xfrm>
          <a:prstGeom prst="ellipse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EE1263C-7783-4C38-AF4E-6C8CCE02B0C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834" t="7085" r="9315" b="10307"/>
          <a:stretch/>
        </p:blipFill>
        <p:spPr>
          <a:xfrm>
            <a:off x="10152114" y="4522574"/>
            <a:ext cx="1368000" cy="1368000"/>
          </a:xfrm>
          <a:prstGeom prst="ellipse">
            <a:avLst/>
          </a:prstGeom>
        </p:spPr>
      </p:pic>
      <p:pic>
        <p:nvPicPr>
          <p:cNvPr id="5" name="Picture 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F01A9401-FF70-717F-9FAF-FACAD27C03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79" y="-552641"/>
            <a:ext cx="5481603" cy="30834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AC9F33-D640-B302-C1DF-CF28BEB31400}"/>
              </a:ext>
            </a:extLst>
          </p:cNvPr>
          <p:cNvSpPr txBox="1"/>
          <p:nvPr/>
        </p:nvSpPr>
        <p:spPr>
          <a:xfrm>
            <a:off x="519037" y="458770"/>
            <a:ext cx="84727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ROLES INVOLVED IN BULLYING</a:t>
            </a:r>
          </a:p>
        </p:txBody>
      </p:sp>
      <p:pic>
        <p:nvPicPr>
          <p:cNvPr id="6" name="Picture 5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FD9D311F-414F-D5DB-0ADF-A7C1053F9C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09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0DA0C6-5A7F-7FBE-15C6-6E7495ACB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10C7B15C-7AFA-6973-18C0-25A132E7C89E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1FFD26-8E25-45D7-7C92-B348ED85160B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378962-3092-69E1-924A-8CDD00307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B02D290B-0B07-83D7-C062-CBF298C157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00301F5-E633-D9DA-0720-8F265C396B37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8" name="Picture 47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91D6E6E9-278C-CF56-44E3-E65CD911DF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99E958EC-8635-F6B5-EB73-CB2B0CF5A2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187BF5-1EA1-92DD-B340-7DA7B96F50E8}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AF9DAC9-7271-5913-4074-26D1424FAF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64AF4A7-A375-98B3-463C-FC14D979DA7E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Graphic 19" descr="Video camera with solid fill">
            <a:extLst>
              <a:ext uri="{FF2B5EF4-FFF2-40B4-BE49-F238E27FC236}">
                <a16:creationId xmlns:a16="http://schemas.microsoft.com/office/drawing/2014/main" id="{1334A9E0-9A32-597C-53F3-D5DE6C23A9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  <p:pic>
        <p:nvPicPr>
          <p:cNvPr id="3" name="Online Media 3" title="Understanding bullying as a group behaviour - Subtitled">
            <a:hlinkClick r:id="" action="ppaction://media"/>
            <a:extLst>
              <a:ext uri="{FF2B5EF4-FFF2-40B4-BE49-F238E27FC236}">
                <a16:creationId xmlns:a16="http://schemas.microsoft.com/office/drawing/2014/main" id="{1701EDA2-8D3B-62C2-5A42-DFC898220A7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357045" y="1549050"/>
            <a:ext cx="7661845" cy="432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8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304922-ED8D-951B-8432-48C2217EC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8531A9-F118-9493-47A7-A0BBCA160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BC9C17-E5DC-4350-5743-20DD2D57CCC5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99768947-27FC-190D-DA78-03FC0C054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FE3789-8337-B682-72EE-378BB0F06087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8E2A35-554A-F813-4767-D0E45B5A5B97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253F4D9-E748-0F42-ADFB-E937C83FA6A6}"/>
              </a:ext>
            </a:extLst>
          </p:cNvPr>
          <p:cNvSpPr txBox="1"/>
          <p:nvPr/>
        </p:nvSpPr>
        <p:spPr>
          <a:xfrm>
            <a:off x="2210361" y="3006066"/>
            <a:ext cx="8812993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What can you do to make someone feel included?</a:t>
            </a:r>
          </a:p>
          <a:p>
            <a:endParaRPr lang="en-GB" sz="4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What could you say if you saw someone being unkind?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2CCB1B-D835-B0F8-78F1-4FA73F71425C}"/>
              </a:ext>
            </a:extLst>
          </p:cNvPr>
          <p:cNvSpPr txBox="1"/>
          <p:nvPr/>
        </p:nvSpPr>
        <p:spPr>
          <a:xfrm>
            <a:off x="-1125772" y="470810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DISCUSSION</a:t>
            </a:r>
          </a:p>
        </p:txBody>
      </p:sp>
      <p:pic>
        <p:nvPicPr>
          <p:cNvPr id="5" name="Picture 4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34DE6B3A-3DF7-7709-029B-4CD41344B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581993" y="2846385"/>
            <a:ext cx="1628369" cy="865864"/>
          </a:xfrm>
          <a:prstGeom prst="rect">
            <a:avLst/>
          </a:prstGeom>
        </p:spPr>
      </p:pic>
      <p:pic>
        <p:nvPicPr>
          <p:cNvPr id="7" name="Picture 6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FF24BFAD-EF84-FF69-EA95-59C882E36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581993" y="4053273"/>
            <a:ext cx="1628369" cy="865864"/>
          </a:xfrm>
          <a:prstGeom prst="rect">
            <a:avLst/>
          </a:prstGeom>
        </p:spPr>
      </p:pic>
      <p:pic>
        <p:nvPicPr>
          <p:cNvPr id="8" name="Picture 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4E365F4F-2BFF-9D8E-C625-B708C0FF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11" name="Picture 10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9D8628C-16ED-8FDE-F086-8E28110A39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37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17404B-67E5-9571-187B-A0A4DB92D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1D3C93F4-1301-57E0-93AA-E83CBBA94BF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0CD40C9-F27D-FE00-FCCE-2D6257638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FF5AA300-047B-F2DC-13FD-CA71A8A1AB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E96BAE-F188-1CFF-5C88-5FE583302686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26477DCC-4A7D-E96C-EA2C-F53D342A09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2566243-9DAA-D3BB-C2FF-B41E64B833F8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AC1ACC6D-7C73-FC1F-CC7F-A05690A8E8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2291F3-703E-A0CB-23DF-45467DC8F8E1}"/>
              </a:ext>
            </a:extLst>
          </p:cNvPr>
          <p:cNvSpPr txBox="1"/>
          <p:nvPr/>
        </p:nvSpPr>
        <p:spPr>
          <a:xfrm>
            <a:off x="1181324" y="2474375"/>
            <a:ext cx="581753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KINDNESS AGREEMENT</a:t>
            </a:r>
          </a:p>
        </p:txBody>
      </p:sp>
      <p:pic>
        <p:nvPicPr>
          <p:cNvPr id="4" name="Graphic 3" descr="Handshake with solid fill">
            <a:extLst>
              <a:ext uri="{FF2B5EF4-FFF2-40B4-BE49-F238E27FC236}">
                <a16:creationId xmlns:a16="http://schemas.microsoft.com/office/drawing/2014/main" id="{43F38296-D036-6FBC-2BF1-EB48A3E56E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58119" y="1981781"/>
            <a:ext cx="3130733" cy="313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896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7e41ed99153f4ee7cd551414e56358ae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3622bf3a2a831533d1ee572289cded70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77868D-E5FD-4EBA-BB83-1258BB1C69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BB6CB0-10A1-4FC1-A938-9278F2ABD758}">
  <ds:schemaRefs>
    <ds:schemaRef ds:uri="http://purl.org/dc/elements/1.1/"/>
    <ds:schemaRef ds:uri="http://purl.org/dc/dcmitype/"/>
    <ds:schemaRef ds:uri="http://schemas.microsoft.com/office/infopath/2007/PartnerControls"/>
    <ds:schemaRef ds:uri="25bce31e-210f-4595-b6f1-ad167b62b966"/>
    <ds:schemaRef ds:uri="http://schemas.microsoft.com/office/2006/documentManagement/types"/>
    <ds:schemaRef ds:uri="16ae49f3-829e-48a4-b770-42088e17cf9e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160</Words>
  <Application>Microsoft Office PowerPoint</Application>
  <PresentationFormat>Widescreen</PresentationFormat>
  <Paragraphs>41</Paragraphs>
  <Slides>11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Cera Pro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15</cp:revision>
  <dcterms:created xsi:type="dcterms:W3CDTF">2024-08-12T13:06:58Z</dcterms:created>
  <dcterms:modified xsi:type="dcterms:W3CDTF">2025-09-03T06:37:27Z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