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</p:sldMasterIdLst>
  <p:notesMasterIdLst>
    <p:notesMasterId r:id="rId13"/>
  </p:notesMasterIdLst>
  <p:sldIdLst>
    <p:sldId id="361" r:id="rId7"/>
    <p:sldId id="342" r:id="rId8"/>
    <p:sldId id="312" r:id="rId9"/>
    <p:sldId id="345" r:id="rId10"/>
    <p:sldId id="319" r:id="rId11"/>
    <p:sldId id="33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8DFF"/>
    <a:srgbClr val="FFBF00"/>
    <a:srgbClr val="1B1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101D53-B91A-4534-B6C4-DA43FC356706}" v="1" dt="2025-10-24T13:45:52.3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434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y Mayer" userId="b6f71374-24ee-45b9-8fd2-9b70b697c2b0" providerId="ADAL" clId="{54D045DF-0897-4A1C-81EC-54B3E5B27CFB}"/>
    <pc:docChg chg="undo custSel modSld">
      <pc:chgData name="Miry Mayer" userId="b6f71374-24ee-45b9-8fd2-9b70b697c2b0" providerId="ADAL" clId="{54D045DF-0897-4A1C-81EC-54B3E5B27CFB}" dt="2025-10-24T13:53:57.579" v="173" actId="962"/>
      <pc:docMkLst>
        <pc:docMk/>
      </pc:docMkLst>
      <pc:sldChg chg="modSp mod">
        <pc:chgData name="Miry Mayer" userId="b6f71374-24ee-45b9-8fd2-9b70b697c2b0" providerId="ADAL" clId="{54D045DF-0897-4A1C-81EC-54B3E5B27CFB}" dt="2025-10-08T15:04:04.758" v="103" actId="962"/>
        <pc:sldMkLst>
          <pc:docMk/>
          <pc:sldMk cId="4220142979" sldId="312"/>
        </pc:sldMkLst>
        <pc:spChg chg="mod">
          <ac:chgData name="Miry Mayer" userId="b6f71374-24ee-45b9-8fd2-9b70b697c2b0" providerId="ADAL" clId="{54D045DF-0897-4A1C-81EC-54B3E5B27CFB}" dt="2025-10-08T14:56:44.474" v="33" actId="962"/>
          <ac:spMkLst>
            <pc:docMk/>
            <pc:sldMk cId="4220142979" sldId="312"/>
            <ac:spMk id="8" creationId="{DB447C6E-C4CB-4555-09DE-46D13DADEA8E}"/>
          </ac:spMkLst>
        </pc:spChg>
        <pc:spChg chg="mod">
          <ac:chgData name="Miry Mayer" userId="b6f71374-24ee-45b9-8fd2-9b70b697c2b0" providerId="ADAL" clId="{54D045DF-0897-4A1C-81EC-54B3E5B27CFB}" dt="2025-10-08T14:56:23.891" v="30" actId="962"/>
          <ac:spMkLst>
            <pc:docMk/>
            <pc:sldMk cId="4220142979" sldId="312"/>
            <ac:spMk id="10" creationId="{BA009A24-A953-1249-CEED-E27DD187FEC5}"/>
          </ac:spMkLst>
        </pc:spChg>
        <pc:spChg chg="mod">
          <ac:chgData name="Miry Mayer" userId="b6f71374-24ee-45b9-8fd2-9b70b697c2b0" providerId="ADAL" clId="{54D045DF-0897-4A1C-81EC-54B3E5B27CFB}" dt="2025-10-08T15:00:09.215" v="71" actId="33553"/>
          <ac:spMkLst>
            <pc:docMk/>
            <pc:sldMk cId="4220142979" sldId="312"/>
            <ac:spMk id="11" creationId="{D3645614-19DB-E85F-F094-6BBAC2FBA676}"/>
          </ac:spMkLst>
        </pc:spChg>
        <pc:spChg chg="mod">
          <ac:chgData name="Miry Mayer" userId="b6f71374-24ee-45b9-8fd2-9b70b697c2b0" providerId="ADAL" clId="{54D045DF-0897-4A1C-81EC-54B3E5B27CFB}" dt="2025-10-08T14:56:47.491" v="35" actId="962"/>
          <ac:spMkLst>
            <pc:docMk/>
            <pc:sldMk cId="4220142979" sldId="312"/>
            <ac:spMk id="13" creationId="{B3786076-13FF-A6BB-0B89-6C9FB8924ED0}"/>
          </ac:spMkLst>
        </pc:spChg>
        <pc:spChg chg="ord">
          <ac:chgData name="Miry Mayer" userId="b6f71374-24ee-45b9-8fd2-9b70b697c2b0" providerId="ADAL" clId="{54D045DF-0897-4A1C-81EC-54B3E5B27CFB}" dt="2025-10-08T15:03:59.150" v="102" actId="13244"/>
          <ac:spMkLst>
            <pc:docMk/>
            <pc:sldMk cId="4220142979" sldId="312"/>
            <ac:spMk id="19" creationId="{DC567D46-0673-BF33-964D-985A1A0D84F8}"/>
          </ac:spMkLst>
        </pc:spChg>
        <pc:picChg chg="mod">
          <ac:chgData name="Miry Mayer" userId="b6f71374-24ee-45b9-8fd2-9b70b697c2b0" providerId="ADAL" clId="{54D045DF-0897-4A1C-81EC-54B3E5B27CFB}" dt="2025-10-08T14:56:22.065" v="29" actId="962"/>
          <ac:picMkLst>
            <pc:docMk/>
            <pc:sldMk cId="4220142979" sldId="312"/>
            <ac:picMk id="6" creationId="{280CCB1D-B47C-0257-3BE8-D57546E77797}"/>
          </ac:picMkLst>
        </pc:picChg>
        <pc:picChg chg="mod">
          <ac:chgData name="Miry Mayer" userId="b6f71374-24ee-45b9-8fd2-9b70b697c2b0" providerId="ADAL" clId="{54D045DF-0897-4A1C-81EC-54B3E5B27CFB}" dt="2025-10-08T14:56:46.620" v="34" actId="962"/>
          <ac:picMkLst>
            <pc:docMk/>
            <pc:sldMk cId="4220142979" sldId="312"/>
            <ac:picMk id="9" creationId="{6F9716B2-F2A6-A4C4-4432-1288FC32E4B6}"/>
          </ac:picMkLst>
        </pc:picChg>
        <pc:picChg chg="mod">
          <ac:chgData name="Miry Mayer" userId="b6f71374-24ee-45b9-8fd2-9b70b697c2b0" providerId="ADAL" clId="{54D045DF-0897-4A1C-81EC-54B3E5B27CFB}" dt="2025-10-08T15:04:04.758" v="103" actId="962"/>
          <ac:picMkLst>
            <pc:docMk/>
            <pc:sldMk cId="4220142979" sldId="312"/>
            <ac:picMk id="15" creationId="{E93800AC-2B9C-3524-5121-7035BDFCA0EB}"/>
          </ac:picMkLst>
        </pc:picChg>
      </pc:sldChg>
      <pc:sldChg chg="modSp mod">
        <pc:chgData name="Miry Mayer" userId="b6f71374-24ee-45b9-8fd2-9b70b697c2b0" providerId="ADAL" clId="{54D045DF-0897-4A1C-81EC-54B3E5B27CFB}" dt="2025-10-08T15:05:15.230" v="111" actId="13244"/>
        <pc:sldMkLst>
          <pc:docMk/>
          <pc:sldMk cId="4269538935" sldId="319"/>
        </pc:sldMkLst>
        <pc:spChg chg="mod">
          <ac:chgData name="Miry Mayer" userId="b6f71374-24ee-45b9-8fd2-9b70b697c2b0" providerId="ADAL" clId="{54D045DF-0897-4A1C-81EC-54B3E5B27CFB}" dt="2025-10-08T14:57:26.959" v="43" actId="962"/>
          <ac:spMkLst>
            <pc:docMk/>
            <pc:sldMk cId="4269538935" sldId="319"/>
            <ac:spMk id="2" creationId="{047FCB83-5582-5A06-8805-9AFCA14560B7}"/>
          </ac:spMkLst>
        </pc:spChg>
        <pc:spChg chg="mod">
          <ac:chgData name="Miry Mayer" userId="b6f71374-24ee-45b9-8fd2-9b70b697c2b0" providerId="ADAL" clId="{54D045DF-0897-4A1C-81EC-54B3E5B27CFB}" dt="2025-10-08T14:57:32.986" v="48" actId="962"/>
          <ac:spMkLst>
            <pc:docMk/>
            <pc:sldMk cId="4269538935" sldId="319"/>
            <ac:spMk id="3" creationId="{F5F9C7A2-5C2A-0E3C-7DBF-FCB4226340E3}"/>
          </ac:spMkLst>
        </pc:spChg>
        <pc:spChg chg="mod">
          <ac:chgData name="Miry Mayer" userId="b6f71374-24ee-45b9-8fd2-9b70b697c2b0" providerId="ADAL" clId="{54D045DF-0897-4A1C-81EC-54B3E5B27CFB}" dt="2025-10-08T14:57:33.733" v="49" actId="962"/>
          <ac:spMkLst>
            <pc:docMk/>
            <pc:sldMk cId="4269538935" sldId="319"/>
            <ac:spMk id="4" creationId="{38862719-AAAC-6C33-778F-4E41AABB4365}"/>
          </ac:spMkLst>
        </pc:spChg>
        <pc:spChg chg="mod ord">
          <ac:chgData name="Miry Mayer" userId="b6f71374-24ee-45b9-8fd2-9b70b697c2b0" providerId="ADAL" clId="{54D045DF-0897-4A1C-81EC-54B3E5B27CFB}" dt="2025-10-08T15:05:03.744" v="110" actId="13244"/>
          <ac:spMkLst>
            <pc:docMk/>
            <pc:sldMk cId="4269538935" sldId="319"/>
            <ac:spMk id="8" creationId="{2645CDFD-9797-812A-E071-4F5C00114AF6}"/>
          </ac:spMkLst>
        </pc:spChg>
        <pc:spChg chg="mod">
          <ac:chgData name="Miry Mayer" userId="b6f71374-24ee-45b9-8fd2-9b70b697c2b0" providerId="ADAL" clId="{54D045DF-0897-4A1C-81EC-54B3E5B27CFB}" dt="2025-10-08T14:57:28.628" v="44" actId="962"/>
          <ac:spMkLst>
            <pc:docMk/>
            <pc:sldMk cId="4269538935" sldId="319"/>
            <ac:spMk id="10" creationId="{E5A78E99-E61D-56C6-D991-7CC5B6A9BC0F}"/>
          </ac:spMkLst>
        </pc:spChg>
        <pc:spChg chg="mod">
          <ac:chgData name="Miry Mayer" userId="b6f71374-24ee-45b9-8fd2-9b70b697c2b0" providerId="ADAL" clId="{54D045DF-0897-4A1C-81EC-54B3E5B27CFB}" dt="2025-10-08T14:57:30.709" v="46" actId="962"/>
          <ac:spMkLst>
            <pc:docMk/>
            <pc:sldMk cId="4269538935" sldId="319"/>
            <ac:spMk id="17" creationId="{37B920BE-6EE3-A779-84AD-8C083E31380B}"/>
          </ac:spMkLst>
        </pc:spChg>
        <pc:spChg chg="mod">
          <ac:chgData name="Miry Mayer" userId="b6f71374-24ee-45b9-8fd2-9b70b697c2b0" providerId="ADAL" clId="{54D045DF-0897-4A1C-81EC-54B3E5B27CFB}" dt="2025-10-08T14:57:31.826" v="47" actId="962"/>
          <ac:spMkLst>
            <pc:docMk/>
            <pc:sldMk cId="4269538935" sldId="319"/>
            <ac:spMk id="25" creationId="{D7510FA4-D561-EE8B-5C79-4F37FA9EC65D}"/>
          </ac:spMkLst>
        </pc:spChg>
        <pc:picChg chg="mod">
          <ac:chgData name="Miry Mayer" userId="b6f71374-24ee-45b9-8fd2-9b70b697c2b0" providerId="ADAL" clId="{54D045DF-0897-4A1C-81EC-54B3E5B27CFB}" dt="2025-10-08T14:57:36.248" v="50" actId="962"/>
          <ac:picMkLst>
            <pc:docMk/>
            <pc:sldMk cId="4269538935" sldId="319"/>
            <ac:picMk id="5" creationId="{87D54E81-C330-723A-B0E7-4DB21056A1BC}"/>
          </ac:picMkLst>
        </pc:picChg>
        <pc:picChg chg="mod ord">
          <ac:chgData name="Miry Mayer" userId="b6f71374-24ee-45b9-8fd2-9b70b697c2b0" providerId="ADAL" clId="{54D045DF-0897-4A1C-81EC-54B3E5B27CFB}" dt="2025-10-08T15:04:17.992" v="106" actId="962"/>
          <ac:picMkLst>
            <pc:docMk/>
            <pc:sldMk cId="4269538935" sldId="319"/>
            <ac:picMk id="7" creationId="{F8B5EB6A-4F8F-A8A4-E770-29C9F534F942}"/>
          </ac:picMkLst>
        </pc:picChg>
        <pc:picChg chg="mod">
          <ac:chgData name="Miry Mayer" userId="b6f71374-24ee-45b9-8fd2-9b70b697c2b0" providerId="ADAL" clId="{54D045DF-0897-4A1C-81EC-54B3E5B27CFB}" dt="2025-10-08T14:57:29.930" v="45" actId="962"/>
          <ac:picMkLst>
            <pc:docMk/>
            <pc:sldMk cId="4269538935" sldId="319"/>
            <ac:picMk id="14" creationId="{87D1FA76-2808-5E65-4C8A-44E6917CE968}"/>
          </ac:picMkLst>
        </pc:picChg>
        <pc:picChg chg="ord">
          <ac:chgData name="Miry Mayer" userId="b6f71374-24ee-45b9-8fd2-9b70b697c2b0" providerId="ADAL" clId="{54D045DF-0897-4A1C-81EC-54B3E5B27CFB}" dt="2025-10-08T15:05:15.230" v="111" actId="13244"/>
          <ac:picMkLst>
            <pc:docMk/>
            <pc:sldMk cId="4269538935" sldId="319"/>
            <ac:picMk id="20" creationId="{E1DE4ECE-A4D0-58E6-92B8-E56805DD2578}"/>
          </ac:picMkLst>
        </pc:picChg>
      </pc:sldChg>
      <pc:sldChg chg="modSp mod">
        <pc:chgData name="Miry Mayer" userId="b6f71374-24ee-45b9-8fd2-9b70b697c2b0" providerId="ADAL" clId="{54D045DF-0897-4A1C-81EC-54B3E5B27CFB}" dt="2025-10-08T15:02:54.146" v="94" actId="962"/>
        <pc:sldMkLst>
          <pc:docMk/>
          <pc:sldMk cId="1077315536" sldId="336"/>
        </pc:sldMkLst>
      </pc:sldChg>
      <pc:sldChg chg="modSp mod">
        <pc:chgData name="Miry Mayer" userId="b6f71374-24ee-45b9-8fd2-9b70b697c2b0" providerId="ADAL" clId="{54D045DF-0897-4A1C-81EC-54B3E5B27CFB}" dt="2025-10-08T15:06:55.109" v="123" actId="13244"/>
        <pc:sldMkLst>
          <pc:docMk/>
          <pc:sldMk cId="3965847958" sldId="337"/>
        </pc:sldMkLst>
        <pc:spChg chg="mod">
          <ac:chgData name="Miry Mayer" userId="b6f71374-24ee-45b9-8fd2-9b70b697c2b0" providerId="ADAL" clId="{54D045DF-0897-4A1C-81EC-54B3E5B27CFB}" dt="2025-10-08T14:58:41.640" v="56" actId="962"/>
          <ac:spMkLst>
            <pc:docMk/>
            <pc:sldMk cId="3965847958" sldId="337"/>
            <ac:spMk id="2" creationId="{4C2824A6-1EDF-EC12-8EA8-55E1C25A66E4}"/>
          </ac:spMkLst>
        </pc:spChg>
        <pc:spChg chg="mod">
          <ac:chgData name="Miry Mayer" userId="b6f71374-24ee-45b9-8fd2-9b70b697c2b0" providerId="ADAL" clId="{54D045DF-0897-4A1C-81EC-54B3E5B27CFB}" dt="2025-10-08T14:58:44.211" v="57" actId="962"/>
          <ac:spMkLst>
            <pc:docMk/>
            <pc:sldMk cId="3965847958" sldId="337"/>
            <ac:spMk id="3" creationId="{BC6CA9FD-96D1-63D7-BBCA-582D54F29419}"/>
          </ac:spMkLst>
        </pc:spChg>
        <pc:spChg chg="mod">
          <ac:chgData name="Miry Mayer" userId="b6f71374-24ee-45b9-8fd2-9b70b697c2b0" providerId="ADAL" clId="{54D045DF-0897-4A1C-81EC-54B3E5B27CFB}" dt="2025-10-08T14:59:03.644" v="61" actId="962"/>
          <ac:spMkLst>
            <pc:docMk/>
            <pc:sldMk cId="3965847958" sldId="337"/>
            <ac:spMk id="6" creationId="{F405D5D6-E9A0-3B91-55B1-3084A9768893}"/>
          </ac:spMkLst>
        </pc:spChg>
        <pc:spChg chg="ord">
          <ac:chgData name="Miry Mayer" userId="b6f71374-24ee-45b9-8fd2-9b70b697c2b0" providerId="ADAL" clId="{54D045DF-0897-4A1C-81EC-54B3E5B27CFB}" dt="2025-10-08T15:06:55.109" v="123" actId="13244"/>
          <ac:spMkLst>
            <pc:docMk/>
            <pc:sldMk cId="3965847958" sldId="337"/>
            <ac:spMk id="9" creationId="{C7ACA811-E005-4970-0C08-6CE59EAE54E6}"/>
          </ac:spMkLst>
        </pc:spChg>
        <pc:spChg chg="mod ord">
          <ac:chgData name="Miry Mayer" userId="b6f71374-24ee-45b9-8fd2-9b70b697c2b0" providerId="ADAL" clId="{54D045DF-0897-4A1C-81EC-54B3E5B27CFB}" dt="2025-10-08T15:06:37.581" v="119" actId="13244"/>
          <ac:spMkLst>
            <pc:docMk/>
            <pc:sldMk cId="3965847958" sldId="337"/>
            <ac:spMk id="16" creationId="{F1BE28A4-52D5-930A-AB04-126DD76773AF}"/>
          </ac:spMkLst>
        </pc:spChg>
        <pc:spChg chg="mod ord">
          <ac:chgData name="Miry Mayer" userId="b6f71374-24ee-45b9-8fd2-9b70b697c2b0" providerId="ADAL" clId="{54D045DF-0897-4A1C-81EC-54B3E5B27CFB}" dt="2025-10-08T15:06:45.392" v="121" actId="13244"/>
          <ac:spMkLst>
            <pc:docMk/>
            <pc:sldMk cId="3965847958" sldId="337"/>
            <ac:spMk id="21" creationId="{7EA8296A-42E3-E21B-19CA-9525EB3C3E2C}"/>
          </ac:spMkLst>
        </pc:spChg>
        <pc:spChg chg="ord">
          <ac:chgData name="Miry Mayer" userId="b6f71374-24ee-45b9-8fd2-9b70b697c2b0" providerId="ADAL" clId="{54D045DF-0897-4A1C-81EC-54B3E5B27CFB}" dt="2025-10-08T15:05:37.369" v="113" actId="13244"/>
          <ac:spMkLst>
            <pc:docMk/>
            <pc:sldMk cId="3965847958" sldId="337"/>
            <ac:spMk id="26" creationId="{CA644510-B6A5-3D99-F363-214F9B4CD8F1}"/>
          </ac:spMkLst>
        </pc:spChg>
        <pc:spChg chg="mod">
          <ac:chgData name="Miry Mayer" userId="b6f71374-24ee-45b9-8fd2-9b70b697c2b0" providerId="ADAL" clId="{54D045DF-0897-4A1C-81EC-54B3E5B27CFB}" dt="2025-10-08T14:58:40.319" v="55" actId="962"/>
          <ac:spMkLst>
            <pc:docMk/>
            <pc:sldMk cId="3965847958" sldId="337"/>
            <ac:spMk id="55" creationId="{5B806E5D-6747-005D-BF5F-15F57A5B8599}"/>
          </ac:spMkLst>
        </pc:spChg>
        <pc:picChg chg="mod">
          <ac:chgData name="Miry Mayer" userId="b6f71374-24ee-45b9-8fd2-9b70b697c2b0" providerId="ADAL" clId="{54D045DF-0897-4A1C-81EC-54B3E5B27CFB}" dt="2025-10-08T15:04:39.322" v="108" actId="962"/>
          <ac:picMkLst>
            <pc:docMk/>
            <pc:sldMk cId="3965847958" sldId="337"/>
            <ac:picMk id="4" creationId="{5C7115A2-BD11-4838-415D-432CA942E48D}"/>
          </ac:picMkLst>
        </pc:picChg>
        <pc:picChg chg="mod ord">
          <ac:chgData name="Miry Mayer" userId="b6f71374-24ee-45b9-8fd2-9b70b697c2b0" providerId="ADAL" clId="{54D045DF-0897-4A1C-81EC-54B3E5B27CFB}" dt="2025-10-08T15:06:50.958" v="122" actId="13244"/>
          <ac:picMkLst>
            <pc:docMk/>
            <pc:sldMk cId="3965847958" sldId="337"/>
            <ac:picMk id="10" creationId="{6E1E74C4-7838-4ADD-7BC6-6B28CFF24C03}"/>
          </ac:picMkLst>
        </pc:picChg>
        <pc:picChg chg="mod ord">
          <ac:chgData name="Miry Mayer" userId="b6f71374-24ee-45b9-8fd2-9b70b697c2b0" providerId="ADAL" clId="{54D045DF-0897-4A1C-81EC-54B3E5B27CFB}" dt="2025-10-08T15:06:38.276" v="120" actId="13244"/>
          <ac:picMkLst>
            <pc:docMk/>
            <pc:sldMk cId="3965847958" sldId="337"/>
            <ac:picMk id="15" creationId="{5C6076B8-DB58-F8B0-84F9-38D3F55BDD20}"/>
          </ac:picMkLst>
        </pc:picChg>
        <pc:picChg chg="mod ord">
          <ac:chgData name="Miry Mayer" userId="b6f71374-24ee-45b9-8fd2-9b70b697c2b0" providerId="ADAL" clId="{54D045DF-0897-4A1C-81EC-54B3E5B27CFB}" dt="2025-10-08T15:05:39.564" v="114" actId="13244"/>
          <ac:picMkLst>
            <pc:docMk/>
            <pc:sldMk cId="3965847958" sldId="337"/>
            <ac:picMk id="28" creationId="{F529C011-90E4-073A-A355-CDD1C6CBC8A6}"/>
          </ac:picMkLst>
        </pc:picChg>
      </pc:sldChg>
      <pc:sldChg chg="modSp mod">
        <pc:chgData name="Miry Mayer" userId="b6f71374-24ee-45b9-8fd2-9b70b697c2b0" providerId="ADAL" clId="{54D045DF-0897-4A1C-81EC-54B3E5B27CFB}" dt="2025-10-08T15:03:16.696" v="101" actId="962"/>
        <pc:sldMkLst>
          <pc:docMk/>
          <pc:sldMk cId="1872193693" sldId="342"/>
        </pc:sldMkLst>
        <pc:spChg chg="mod">
          <ac:chgData name="Miry Mayer" userId="b6f71374-24ee-45b9-8fd2-9b70b697c2b0" providerId="ADAL" clId="{54D045DF-0897-4A1C-81EC-54B3E5B27CFB}" dt="2025-10-08T14:55:30.486" v="19" actId="962"/>
          <ac:spMkLst>
            <pc:docMk/>
            <pc:sldMk cId="1872193693" sldId="342"/>
            <ac:spMk id="2" creationId="{E1D6F117-EC9D-3D73-6231-68CCBA7BA448}"/>
          </ac:spMkLst>
        </pc:spChg>
        <pc:spChg chg="mod ord">
          <ac:chgData name="Miry Mayer" userId="b6f71374-24ee-45b9-8fd2-9b70b697c2b0" providerId="ADAL" clId="{54D045DF-0897-4A1C-81EC-54B3E5B27CFB}" dt="2025-10-08T15:03:08.085" v="97" actId="13244"/>
          <ac:spMkLst>
            <pc:docMk/>
            <pc:sldMk cId="1872193693" sldId="342"/>
            <ac:spMk id="5" creationId="{FA8D5EC5-B9D3-37EE-02BA-AF086A7A6185}"/>
          </ac:spMkLst>
        </pc:spChg>
        <pc:spChg chg="mod">
          <ac:chgData name="Miry Mayer" userId="b6f71374-24ee-45b9-8fd2-9b70b697c2b0" providerId="ADAL" clId="{54D045DF-0897-4A1C-81EC-54B3E5B27CFB}" dt="2025-10-08T14:55:38.750" v="22" actId="962"/>
          <ac:spMkLst>
            <pc:docMk/>
            <pc:sldMk cId="1872193693" sldId="342"/>
            <ac:spMk id="8" creationId="{E3902696-FDD4-F272-B8C6-810F92F76C9D}"/>
          </ac:spMkLst>
        </pc:spChg>
        <pc:spChg chg="mod">
          <ac:chgData name="Miry Mayer" userId="b6f71374-24ee-45b9-8fd2-9b70b697c2b0" providerId="ADAL" clId="{54D045DF-0897-4A1C-81EC-54B3E5B27CFB}" dt="2025-10-08T14:55:43.327" v="24" actId="962"/>
          <ac:spMkLst>
            <pc:docMk/>
            <pc:sldMk cId="1872193693" sldId="342"/>
            <ac:spMk id="13" creationId="{602BAECC-0E48-02A1-B556-56F1F4E9423A}"/>
          </ac:spMkLst>
        </pc:spChg>
        <pc:picChg chg="mod">
          <ac:chgData name="Miry Mayer" userId="b6f71374-24ee-45b9-8fd2-9b70b697c2b0" providerId="ADAL" clId="{54D045DF-0897-4A1C-81EC-54B3E5B27CFB}" dt="2025-10-08T15:03:14.611" v="100" actId="962"/>
          <ac:picMkLst>
            <pc:docMk/>
            <pc:sldMk cId="1872193693" sldId="342"/>
            <ac:picMk id="3" creationId="{B87DAB33-D68A-FC08-536B-D0B50D1E03B6}"/>
          </ac:picMkLst>
        </pc:picChg>
        <pc:picChg chg="mod">
          <ac:chgData name="Miry Mayer" userId="b6f71374-24ee-45b9-8fd2-9b70b697c2b0" providerId="ADAL" clId="{54D045DF-0897-4A1C-81EC-54B3E5B27CFB}" dt="2025-10-08T15:03:03.918" v="96" actId="962"/>
          <ac:picMkLst>
            <pc:docMk/>
            <pc:sldMk cId="1872193693" sldId="342"/>
            <ac:picMk id="11" creationId="{1B50D20A-32B0-6262-E280-8A1A0A091DE6}"/>
          </ac:picMkLst>
        </pc:picChg>
        <pc:picChg chg="mod">
          <ac:chgData name="Miry Mayer" userId="b6f71374-24ee-45b9-8fd2-9b70b697c2b0" providerId="ADAL" clId="{54D045DF-0897-4A1C-81EC-54B3E5B27CFB}" dt="2025-10-08T14:55:40.359" v="23" actId="962"/>
          <ac:picMkLst>
            <pc:docMk/>
            <pc:sldMk cId="1872193693" sldId="342"/>
            <ac:picMk id="12" creationId="{0191ACC3-A35E-DF29-0434-9BD859F258B6}"/>
          </ac:picMkLst>
        </pc:picChg>
        <pc:picChg chg="mod ord">
          <ac:chgData name="Miry Mayer" userId="b6f71374-24ee-45b9-8fd2-9b70b697c2b0" providerId="ADAL" clId="{54D045DF-0897-4A1C-81EC-54B3E5B27CFB}" dt="2025-10-08T15:03:16.696" v="101" actId="962"/>
          <ac:picMkLst>
            <pc:docMk/>
            <pc:sldMk cId="1872193693" sldId="342"/>
            <ac:picMk id="14" creationId="{D947FFE3-EDF9-FA05-9F8A-EF24AFB68A75}"/>
          </ac:picMkLst>
        </pc:picChg>
        <pc:picChg chg="mod">
          <ac:chgData name="Miry Mayer" userId="b6f71374-24ee-45b9-8fd2-9b70b697c2b0" providerId="ADAL" clId="{54D045DF-0897-4A1C-81EC-54B3E5B27CFB}" dt="2025-10-08T15:03:00.700" v="95" actId="962"/>
          <ac:picMkLst>
            <pc:docMk/>
            <pc:sldMk cId="1872193693" sldId="342"/>
            <ac:picMk id="18" creationId="{E9D5E15A-4697-1E1B-ED0D-DDE3338055FC}"/>
          </ac:picMkLst>
        </pc:picChg>
      </pc:sldChg>
      <pc:sldChg chg="modSp mod">
        <pc:chgData name="Miry Mayer" userId="b6f71374-24ee-45b9-8fd2-9b70b697c2b0" providerId="ADAL" clId="{54D045DF-0897-4A1C-81EC-54B3E5B27CFB}" dt="2025-10-08T15:04:11.049" v="104" actId="962"/>
        <pc:sldMkLst>
          <pc:docMk/>
          <pc:sldMk cId="1183146412" sldId="345"/>
        </pc:sldMkLst>
        <pc:spChg chg="mod">
          <ac:chgData name="Miry Mayer" userId="b6f71374-24ee-45b9-8fd2-9b70b697c2b0" providerId="ADAL" clId="{54D045DF-0897-4A1C-81EC-54B3E5B27CFB}" dt="2025-10-08T14:56:53.138" v="36" actId="962"/>
          <ac:spMkLst>
            <pc:docMk/>
            <pc:sldMk cId="1183146412" sldId="345"/>
            <ac:spMk id="2" creationId="{9E120A75-630A-C853-4EA7-42233C511085}"/>
          </ac:spMkLst>
        </pc:spChg>
        <pc:spChg chg="mod">
          <ac:chgData name="Miry Mayer" userId="b6f71374-24ee-45b9-8fd2-9b70b697c2b0" providerId="ADAL" clId="{54D045DF-0897-4A1C-81EC-54B3E5B27CFB}" dt="2025-10-08T14:56:57.116" v="38" actId="962"/>
          <ac:spMkLst>
            <pc:docMk/>
            <pc:sldMk cId="1183146412" sldId="345"/>
            <ac:spMk id="6" creationId="{9BDC18A6-299B-1923-1BCF-29250F62E7BF}"/>
          </ac:spMkLst>
        </pc:spChg>
        <pc:spChg chg="mod">
          <ac:chgData name="Miry Mayer" userId="b6f71374-24ee-45b9-8fd2-9b70b697c2b0" providerId="ADAL" clId="{54D045DF-0897-4A1C-81EC-54B3E5B27CFB}" dt="2025-10-08T15:00:12.289" v="72" actId="33553"/>
          <ac:spMkLst>
            <pc:docMk/>
            <pc:sldMk cId="1183146412" sldId="345"/>
            <ac:spMk id="7" creationId="{899FC107-B605-5AB9-2EC6-A5C9EE55F045}"/>
          </ac:spMkLst>
        </pc:spChg>
        <pc:picChg chg="mod">
          <ac:chgData name="Miry Mayer" userId="b6f71374-24ee-45b9-8fd2-9b70b697c2b0" providerId="ADAL" clId="{54D045DF-0897-4A1C-81EC-54B3E5B27CFB}" dt="2025-10-08T14:56:55.648" v="37" actId="962"/>
          <ac:picMkLst>
            <pc:docMk/>
            <pc:sldMk cId="1183146412" sldId="345"/>
            <ac:picMk id="4" creationId="{D4A5983F-9AE9-4160-D5ED-B349CD991B03}"/>
          </ac:picMkLst>
        </pc:picChg>
        <pc:picChg chg="mod">
          <ac:chgData name="Miry Mayer" userId="b6f71374-24ee-45b9-8fd2-9b70b697c2b0" providerId="ADAL" clId="{54D045DF-0897-4A1C-81EC-54B3E5B27CFB}" dt="2025-10-08T15:04:11.049" v="104" actId="962"/>
          <ac:picMkLst>
            <pc:docMk/>
            <pc:sldMk cId="1183146412" sldId="345"/>
            <ac:picMk id="8" creationId="{3DBE3F37-3003-2104-23BE-F8D828442D3B}"/>
          </ac:picMkLst>
        </pc:picChg>
        <pc:picChg chg="mod">
          <ac:chgData name="Miry Mayer" userId="b6f71374-24ee-45b9-8fd2-9b70b697c2b0" providerId="ADAL" clId="{54D045DF-0897-4A1C-81EC-54B3E5B27CFB}" dt="2025-10-08T14:57:21.545" v="42" actId="962"/>
          <ac:picMkLst>
            <pc:docMk/>
            <pc:sldMk cId="1183146412" sldId="345"/>
            <ac:picMk id="10" creationId="{899A30C5-ECE5-A77A-F08B-53136FE75A94}"/>
          </ac:picMkLst>
        </pc:picChg>
      </pc:sldChg>
      <pc:sldChg chg="addSp modSp mod">
        <pc:chgData name="Miry Mayer" userId="b6f71374-24ee-45b9-8fd2-9b70b697c2b0" providerId="ADAL" clId="{54D045DF-0897-4A1C-81EC-54B3E5B27CFB}" dt="2025-10-24T13:53:57.579" v="173" actId="962"/>
        <pc:sldMkLst>
          <pc:docMk/>
          <pc:sldMk cId="2377502641" sldId="361"/>
        </pc:sldMkLst>
        <pc:spChg chg="mod">
          <ac:chgData name="Miry Mayer" userId="b6f71374-24ee-45b9-8fd2-9b70b697c2b0" providerId="ADAL" clId="{54D045DF-0897-4A1C-81EC-54B3E5B27CFB}" dt="2025-10-24T13:46:57.647" v="131" actId="20577"/>
          <ac:spMkLst>
            <pc:docMk/>
            <pc:sldMk cId="2377502641" sldId="361"/>
            <ac:spMk id="21" creationId="{7EA8296A-42E3-E21B-19CA-9525EB3C3E2C}"/>
          </ac:spMkLst>
        </pc:spChg>
        <pc:picChg chg="add mod">
          <ac:chgData name="Miry Mayer" userId="b6f71374-24ee-45b9-8fd2-9b70b697c2b0" providerId="ADAL" clId="{54D045DF-0897-4A1C-81EC-54B3E5B27CFB}" dt="2025-10-24T13:53:57.579" v="173" actId="962"/>
          <ac:picMkLst>
            <pc:docMk/>
            <pc:sldMk cId="2377502641" sldId="361"/>
            <ac:picMk id="7" creationId="{AE4EB0E5-AF5D-FE72-7543-B3A9E106BEE7}"/>
          </ac:picMkLst>
        </pc:picChg>
      </pc:sldChg>
    </pc:docChg>
  </pc:docChgLst>
  <pc:docChgLst>
    <pc:chgData name="Jess Alborough" userId="S::jalborough@ncb.org.uk::6b1eb61e-fde2-4fe9-a830-968f801bda68" providerId="AD" clId="Web-{F8FDB844-D9F9-CEDC-9F7C-BE2BDFDBC534}"/>
    <pc:docChg chg="modSld">
      <pc:chgData name="Jess Alborough" userId="S::jalborough@ncb.org.uk::6b1eb61e-fde2-4fe9-a830-968f801bda68" providerId="AD" clId="Web-{F8FDB844-D9F9-CEDC-9F7C-BE2BDFDBC534}" dt="2025-10-21T16:49:55.343" v="19"/>
      <pc:docMkLst>
        <pc:docMk/>
      </pc:docMkLst>
      <pc:sldChg chg="modSp">
        <pc:chgData name="Jess Alborough" userId="S::jalborough@ncb.org.uk::6b1eb61e-fde2-4fe9-a830-968f801bda68" providerId="AD" clId="Web-{F8FDB844-D9F9-CEDC-9F7C-BE2BDFDBC534}" dt="2025-10-21T16:49:39.952" v="9" actId="20577"/>
        <pc:sldMkLst>
          <pc:docMk/>
          <pc:sldMk cId="4269538935" sldId="319"/>
        </pc:sldMkLst>
        <pc:spChg chg="mod">
          <ac:chgData name="Jess Alborough" userId="S::jalborough@ncb.org.uk::6b1eb61e-fde2-4fe9-a830-968f801bda68" providerId="AD" clId="Web-{F8FDB844-D9F9-CEDC-9F7C-BE2BDFDBC534}" dt="2025-10-21T16:49:39.952" v="9" actId="20577"/>
          <ac:spMkLst>
            <pc:docMk/>
            <pc:sldMk cId="4269538935" sldId="319"/>
            <ac:spMk id="8" creationId="{2645CDFD-9797-812A-E071-4F5C00114AF6}"/>
          </ac:spMkLst>
        </pc:spChg>
      </pc:sldChg>
      <pc:sldChg chg="delSp modSp">
        <pc:chgData name="Jess Alborough" userId="S::jalborough@ncb.org.uk::6b1eb61e-fde2-4fe9-a830-968f801bda68" providerId="AD" clId="Web-{F8FDB844-D9F9-CEDC-9F7C-BE2BDFDBC534}" dt="2025-10-21T16:49:55.343" v="19"/>
        <pc:sldMkLst>
          <pc:docMk/>
          <pc:sldMk cId="3965847958" sldId="337"/>
        </pc:sldMkLst>
        <pc:spChg chg="mod">
          <ac:chgData name="Jess Alborough" userId="S::jalborough@ncb.org.uk::6b1eb61e-fde2-4fe9-a830-968f801bda68" providerId="AD" clId="Web-{F8FDB844-D9F9-CEDC-9F7C-BE2BDFDBC534}" dt="2025-10-21T16:49:53.312" v="16" actId="20577"/>
          <ac:spMkLst>
            <pc:docMk/>
            <pc:sldMk cId="3965847958" sldId="337"/>
            <ac:spMk id="9" creationId="{C7ACA811-E005-4970-0C08-6CE59EAE54E6}"/>
          </ac:spMkLst>
        </pc:spChg>
        <pc:spChg chg="mod">
          <ac:chgData name="Jess Alborough" userId="S::jalborough@ncb.org.uk::6b1eb61e-fde2-4fe9-a830-968f801bda68" providerId="AD" clId="Web-{F8FDB844-D9F9-CEDC-9F7C-BE2BDFDBC534}" dt="2025-10-21T16:49:47.905" v="11" actId="20577"/>
          <ac:spMkLst>
            <pc:docMk/>
            <pc:sldMk cId="3965847958" sldId="337"/>
            <ac:spMk id="26" creationId="{CA644510-B6A5-3D99-F363-214F9B4CD8F1}"/>
          </ac:spMkLst>
        </pc:spChg>
      </pc:sldChg>
      <pc:sldChg chg="modSp">
        <pc:chgData name="Jess Alborough" userId="S::jalborough@ncb.org.uk::6b1eb61e-fde2-4fe9-a830-968f801bda68" providerId="AD" clId="Web-{F8FDB844-D9F9-CEDC-9F7C-BE2BDFDBC534}" dt="2025-10-21T16:49:15.858" v="5" actId="1076"/>
        <pc:sldMkLst>
          <pc:docMk/>
          <pc:sldMk cId="1872193693" sldId="342"/>
        </pc:sldMkLst>
        <pc:spChg chg="mod">
          <ac:chgData name="Jess Alborough" userId="S::jalborough@ncb.org.uk::6b1eb61e-fde2-4fe9-a830-968f801bda68" providerId="AD" clId="Web-{F8FDB844-D9F9-CEDC-9F7C-BE2BDFDBC534}" dt="2025-10-21T16:49:15.858" v="5" actId="1076"/>
          <ac:spMkLst>
            <pc:docMk/>
            <pc:sldMk cId="1872193693" sldId="342"/>
            <ac:spMk id="5" creationId="{FA8D5EC5-B9D3-37EE-02BA-AF086A7A6185}"/>
          </ac:spMkLst>
        </pc:spChg>
      </pc:sldChg>
      <pc:sldChg chg="modSp">
        <pc:chgData name="Jess Alborough" userId="S::jalborough@ncb.org.uk::6b1eb61e-fde2-4fe9-a830-968f801bda68" providerId="AD" clId="Web-{F8FDB844-D9F9-CEDC-9F7C-BE2BDFDBC534}" dt="2025-10-21T16:49:37.499" v="8" actId="20577"/>
        <pc:sldMkLst>
          <pc:docMk/>
          <pc:sldMk cId="1183146412" sldId="345"/>
        </pc:sldMkLst>
        <pc:spChg chg="mod">
          <ac:chgData name="Jess Alborough" userId="S::jalborough@ncb.org.uk::6b1eb61e-fde2-4fe9-a830-968f801bda68" providerId="AD" clId="Web-{F8FDB844-D9F9-CEDC-9F7C-BE2BDFDBC534}" dt="2025-10-21T16:49:37.499" v="8" actId="20577"/>
          <ac:spMkLst>
            <pc:docMk/>
            <pc:sldMk cId="1183146412" sldId="345"/>
            <ac:spMk id="7" creationId="{899FC107-B605-5AB9-2EC6-A5C9EE55F045}"/>
          </ac:spMkLst>
        </pc:spChg>
      </pc:sldChg>
    </pc:docChg>
  </pc:docChgLst>
  <pc:docChgLst>
    <pc:chgData name="Jess Alborough" userId="6b1eb61e-fde2-4fe9-a830-968f801bda68" providerId="ADAL" clId="{E7F9BD0F-C8DD-4769-92A1-878D59BA217E}"/>
    <pc:docChg chg="undo custSel addSld delSld modSld sldOrd">
      <pc:chgData name="Jess Alborough" userId="6b1eb61e-fde2-4fe9-a830-968f801bda68" providerId="ADAL" clId="{E7F9BD0F-C8DD-4769-92A1-878D59BA217E}" dt="2025-10-21T18:02:37.751" v="236" actId="1076"/>
      <pc:docMkLst>
        <pc:docMk/>
      </pc:docMkLst>
      <pc:sldChg chg="modSp">
        <pc:chgData name="Jess Alborough" userId="6b1eb61e-fde2-4fe9-a830-968f801bda68" providerId="ADAL" clId="{E7F9BD0F-C8DD-4769-92A1-878D59BA217E}" dt="2025-10-13T16:06:00.228" v="174"/>
        <pc:sldMkLst>
          <pc:docMk/>
          <pc:sldMk cId="4220142979" sldId="312"/>
        </pc:sldMkLst>
        <pc:spChg chg="mod">
          <ac:chgData name="Jess Alborough" userId="6b1eb61e-fde2-4fe9-a830-968f801bda68" providerId="ADAL" clId="{E7F9BD0F-C8DD-4769-92A1-878D59BA217E}" dt="2025-10-13T16:06:00.228" v="174"/>
          <ac:spMkLst>
            <pc:docMk/>
            <pc:sldMk cId="4220142979" sldId="312"/>
            <ac:spMk id="11" creationId="{D3645614-19DB-E85F-F094-6BBAC2FBA676}"/>
          </ac:spMkLst>
        </pc:spChg>
      </pc:sldChg>
      <pc:sldChg chg="addSp delSp modSp add mod">
        <pc:chgData name="Jess Alborough" userId="6b1eb61e-fde2-4fe9-a830-968f801bda68" providerId="ADAL" clId="{E7F9BD0F-C8DD-4769-92A1-878D59BA217E}" dt="2025-10-13T16:06:07.129" v="178"/>
        <pc:sldMkLst>
          <pc:docMk/>
          <pc:sldMk cId="4269538935" sldId="319"/>
        </pc:sldMkLst>
        <pc:spChg chg="mod">
          <ac:chgData name="Jess Alborough" userId="6b1eb61e-fde2-4fe9-a830-968f801bda68" providerId="ADAL" clId="{E7F9BD0F-C8DD-4769-92A1-878D59BA217E}" dt="2025-10-13T16:06:07.129" v="178"/>
          <ac:spMkLst>
            <pc:docMk/>
            <pc:sldMk cId="4269538935" sldId="319"/>
            <ac:spMk id="8" creationId="{2645CDFD-9797-812A-E071-4F5C00114AF6}"/>
          </ac:spMkLst>
        </pc:spChg>
      </pc:sldChg>
      <pc:sldChg chg="addSp modSp del mod">
        <pc:chgData name="Jess Alborough" userId="6b1eb61e-fde2-4fe9-a830-968f801bda68" providerId="ADAL" clId="{E7F9BD0F-C8DD-4769-92A1-878D59BA217E}" dt="2025-10-21T18:02:34.159" v="235" actId="47"/>
        <pc:sldMkLst>
          <pc:docMk/>
          <pc:sldMk cId="1077315536" sldId="336"/>
        </pc:sldMkLst>
      </pc:sldChg>
      <pc:sldChg chg="modSp add mod">
        <pc:chgData name="Jess Alborough" userId="6b1eb61e-fde2-4fe9-a830-968f801bda68" providerId="ADAL" clId="{E7F9BD0F-C8DD-4769-92A1-878D59BA217E}" dt="2025-10-13T16:06:12.498" v="181" actId="20577"/>
        <pc:sldMkLst>
          <pc:docMk/>
          <pc:sldMk cId="3965847958" sldId="337"/>
        </pc:sldMkLst>
        <pc:spChg chg="mod">
          <ac:chgData name="Jess Alborough" userId="6b1eb61e-fde2-4fe9-a830-968f801bda68" providerId="ADAL" clId="{E7F9BD0F-C8DD-4769-92A1-878D59BA217E}" dt="2025-10-13T16:06:12.498" v="181" actId="20577"/>
          <ac:spMkLst>
            <pc:docMk/>
            <pc:sldMk cId="3965847958" sldId="337"/>
            <ac:spMk id="21" creationId="{7EA8296A-42E3-E21B-19CA-9525EB3C3E2C}"/>
          </ac:spMkLst>
        </pc:spChg>
      </pc:sldChg>
      <pc:sldChg chg="addSp delSp modSp add del mod ord setBg">
        <pc:chgData name="Jess Alborough" userId="6b1eb61e-fde2-4fe9-a830-968f801bda68" providerId="ADAL" clId="{E7F9BD0F-C8DD-4769-92A1-878D59BA217E}" dt="2025-10-13T16:05:55.919" v="173"/>
        <pc:sldMkLst>
          <pc:docMk/>
          <pc:sldMk cId="1872193693" sldId="342"/>
        </pc:sldMkLst>
        <pc:spChg chg="mod">
          <ac:chgData name="Jess Alborough" userId="6b1eb61e-fde2-4fe9-a830-968f801bda68" providerId="ADAL" clId="{E7F9BD0F-C8DD-4769-92A1-878D59BA217E}" dt="2025-10-13T16:05:55.919" v="173"/>
          <ac:spMkLst>
            <pc:docMk/>
            <pc:sldMk cId="1872193693" sldId="342"/>
            <ac:spMk id="5" creationId="{FA8D5EC5-B9D3-37EE-02BA-AF086A7A6185}"/>
          </ac:spMkLst>
        </pc:spChg>
      </pc:sldChg>
      <pc:sldChg chg="addSp delSp modSp add mod">
        <pc:chgData name="Jess Alborough" userId="6b1eb61e-fde2-4fe9-a830-968f801bda68" providerId="ADAL" clId="{E7F9BD0F-C8DD-4769-92A1-878D59BA217E}" dt="2025-10-13T16:06:03.146" v="175"/>
        <pc:sldMkLst>
          <pc:docMk/>
          <pc:sldMk cId="1183146412" sldId="345"/>
        </pc:sldMkLst>
        <pc:spChg chg="mod">
          <ac:chgData name="Jess Alborough" userId="6b1eb61e-fde2-4fe9-a830-968f801bda68" providerId="ADAL" clId="{E7F9BD0F-C8DD-4769-92A1-878D59BA217E}" dt="2025-10-13T16:06:03.146" v="175"/>
          <ac:spMkLst>
            <pc:docMk/>
            <pc:sldMk cId="1183146412" sldId="345"/>
            <ac:spMk id="7" creationId="{899FC107-B605-5AB9-2EC6-A5C9EE55F045}"/>
          </ac:spMkLst>
        </pc:spChg>
      </pc:sldChg>
      <pc:sldChg chg="modSp add mod ord">
        <pc:chgData name="Jess Alborough" userId="6b1eb61e-fde2-4fe9-a830-968f801bda68" providerId="ADAL" clId="{E7F9BD0F-C8DD-4769-92A1-878D59BA217E}" dt="2025-10-21T18:02:37.751" v="236" actId="1076"/>
        <pc:sldMkLst>
          <pc:docMk/>
          <pc:sldMk cId="2377502641" sldId="361"/>
        </pc:sldMkLst>
        <pc:spChg chg="mod">
          <ac:chgData name="Jess Alborough" userId="6b1eb61e-fde2-4fe9-a830-968f801bda68" providerId="ADAL" clId="{E7F9BD0F-C8DD-4769-92A1-878D59BA217E}" dt="2025-10-21T18:02:37.751" v="236" actId="1076"/>
          <ac:spMkLst>
            <pc:docMk/>
            <pc:sldMk cId="2377502641" sldId="361"/>
            <ac:spMk id="21" creationId="{7EA8296A-42E3-E21B-19CA-9525EB3C3E2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E346D81-2EB1-40ED-A1C3-D984E5C60C56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A141DEB-1934-4EE2-A1B1-362F100A83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459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89E46-7FF8-7723-D005-B33FE4100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3B1F6-3EF1-7D5A-F474-434CAA45AB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56FEA-7299-2C93-70C3-A2207F2887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79800-F91E-DE3E-AAC1-FCA00A7DC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82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4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405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12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976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394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557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954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920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045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003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9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018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942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027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7387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1061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9884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5945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3113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875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7318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155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5802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891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6396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6787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600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71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820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38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515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443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92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704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521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354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jp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86766" y="1750841"/>
            <a:ext cx="7621264" cy="24006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Odd Socks Day </a:t>
            </a:r>
            <a:b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whole-school activity</a:t>
            </a:r>
            <a:b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Anti-Bullying Week 2025</a:t>
            </a:r>
          </a:p>
        </p:txBody>
      </p:sp>
      <p:pic>
        <p:nvPicPr>
          <p:cNvPr id="10" name="Picture 9" descr="Power For Good Logo: text that says 'Power for Good', and underneath '#AntiBullyingWeek'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1564723" y="4640223"/>
            <a:ext cx="3178727" cy="1990185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26CDD-FBC1-83AC-FFB4-57AA66F0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4030" y="273728"/>
            <a:ext cx="3315232" cy="1117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02875-E568-E383-670F-C5B8E5F50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20F7FD-758A-0E69-ED97-533859330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  <p:pic>
        <p:nvPicPr>
          <p:cNvPr id="7" name="Picture 6" descr="Welsh Government logo">
            <a:extLst>
              <a:ext uri="{FF2B5EF4-FFF2-40B4-BE49-F238E27FC236}">
                <a16:creationId xmlns:a16="http://schemas.microsoft.com/office/drawing/2014/main" id="{AE4EB0E5-AF5D-FE72-7543-B3A9E106BE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7" y="185328"/>
            <a:ext cx="2171249" cy="144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0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9D5E15A-4697-1E1B-ED0D-DDE333805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901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50D20A-32B0-6262-E280-8A1A0A091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91ACC3-A35E-DF29-0434-9BD859F25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8D5EC5-B9D3-37EE-02BA-AF086A7A618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88544" y="2474375"/>
            <a:ext cx="4710257" cy="163121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Show </a:t>
            </a:r>
            <a:r>
              <a:rPr lang="en-US" sz="5000" b="1" dirty="0">
                <a:solidFill>
                  <a:srgbClr val="1B1464"/>
                </a:solidFill>
                <a:latin typeface="Arial"/>
                <a:ea typeface="+mn-ea"/>
                <a:cs typeface="Segoe UI"/>
              </a:rPr>
              <a:t>off your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 </a:t>
            </a:r>
            <a:r>
              <a:rPr lang="en-US" sz="5000" b="1" dirty="0">
                <a:solidFill>
                  <a:srgbClr val="1B1464"/>
                </a:solidFill>
                <a:latin typeface="Arial"/>
                <a:ea typeface="+mn-ea"/>
                <a:cs typeface="Segoe UI"/>
              </a:rPr>
              <a:t>odd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 </a:t>
            </a:r>
            <a:r>
              <a:rPr lang="en-US" sz="5000" b="1" dirty="0">
                <a:solidFill>
                  <a:srgbClr val="1B1464"/>
                </a:solidFill>
                <a:latin typeface="Arial"/>
                <a:ea typeface="+mn-ea"/>
                <a:cs typeface="Segoe UI"/>
              </a:rPr>
              <a:t>socks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!</a:t>
            </a:r>
          </a:p>
        </p:txBody>
      </p:sp>
      <p:pic>
        <p:nvPicPr>
          <p:cNvPr id="3" name="Picture 2" descr="A blue and yellow sock with yellow faces on it&#10;&#10;">
            <a:extLst>
              <a:ext uri="{FF2B5EF4-FFF2-40B4-BE49-F238E27FC236}">
                <a16:creationId xmlns:a16="http://schemas.microsoft.com/office/drawing/2014/main" id="{B87DAB33-D68A-FC08-536B-D0B50D1E03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295" y="1816310"/>
            <a:ext cx="5172229" cy="29093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47FFE3-EDF9-FA05-9F8A-EF24AFB6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112" y="0"/>
            <a:ext cx="3315233" cy="111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80CCB1D-B47C-0257-3BE8-D57546E77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 flipH="1">
            <a:off x="393610" y="454162"/>
            <a:ext cx="11015000" cy="6694557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BA009A24-A953-1249-CEED-E27DD187F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960132" y="-981970"/>
            <a:ext cx="767536" cy="3639801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3645614-19DB-E85F-F094-6BBAC2FBA6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507" y="545542"/>
            <a:ext cx="8266814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era Pro" panose="00000500000000000000" pitchFamily="50" charset="0"/>
                <a:cs typeface="Times New Roman" panose="02020603050405020304" pitchFamily="18" charset="0"/>
              </a:rPr>
              <a:t>Our Socks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782243" y="1321029"/>
            <a:ext cx="9417429" cy="2976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Our socks don’t match, and that’s okay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We’re all unique in our own way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 kind, be fair, help friends each day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That’s how we use our power for good, hooray!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3800AC-2B9C-3524-5121-7035BDFCA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447C6E-C4CB-4555-09DE-46D13DADE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9716B2-F2A6-A4C4-4432-1288FC32E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3786076-13FF-A6BB-0B89-6C9FB8924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879C4-CC54-1C9A-45DE-730524CED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120A75-630A-C853-4EA7-42233C511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A5983F-9AE9-4160-D5ED-B349CD991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BDC18A6-299B-1923-1BCF-29250F62E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9FC107-B605-5AB9-2EC6-A5C9EE55F0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1452969" y="497237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Our </a:t>
            </a:r>
            <a:r>
              <a:rPr lang="en-US" b="1" dirty="0">
                <a:solidFill>
                  <a:srgbClr val="1B1464"/>
                </a:solidFill>
                <a:latin typeface="Arial"/>
                <a:ea typeface="+mn-ea"/>
                <a:cs typeface="Segoe UI"/>
              </a:rPr>
              <a:t>kindness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/>
                <a:ea typeface="+mn-ea"/>
                <a:cs typeface="Segoe UI"/>
              </a:rPr>
              <a:t> </a:t>
            </a:r>
            <a:r>
              <a:rPr lang="en-US" b="1" dirty="0">
                <a:solidFill>
                  <a:srgbClr val="1B1464"/>
                </a:solidFill>
                <a:latin typeface="Arial"/>
                <a:ea typeface="+mn-ea"/>
                <a:cs typeface="Segoe UI"/>
              </a:rPr>
              <a:t>sock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rial"/>
              <a:ea typeface="+mn-ea"/>
              <a:cs typeface="Segoe U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BE3F37-3003-2104-23BE-F8D828442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pic>
        <p:nvPicPr>
          <p:cNvPr id="10" name="Picture 9" descr="A blue and yellow sock with yellow smilies on it&#10;">
            <a:extLst>
              <a:ext uri="{FF2B5EF4-FFF2-40B4-BE49-F238E27FC236}">
                <a16:creationId xmlns:a16="http://schemas.microsoft.com/office/drawing/2014/main" id="{899A30C5-ECE5-A77A-F08B-53136FE75A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9" y="989060"/>
            <a:ext cx="11098925" cy="624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46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0AFC4-46D6-EC53-3F62-8402E918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7FCB83-5582-5A06-8805-9AFCA1456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A78E99-E61D-56C6-D991-7CC5B6A9B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D1FA76-2808-5E65-4C8A-44E6917CE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7B920BE-6EE3-A779-84AD-8C083E313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510FA4-D561-EE8B-5C79-4F37FA9E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F9C7A2-5C2A-0E3C-7DBF-FCB422634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862719-AAAC-6C33-778F-4E41AABB4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690167" y="355353"/>
            <a:ext cx="12614841" cy="1089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54E81-C330-723A-B0E7-4DB21056A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B5EB6A-4F8F-A8A4-E770-29C9F534F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013" y="635467"/>
            <a:ext cx="2641892" cy="445357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2645CDFD-9797-812A-E071-4F5C00114A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929" y="443918"/>
            <a:ext cx="7487920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Kindness </a:t>
            </a:r>
            <a:r>
              <a:rPr lang="en-US" sz="5400" b="1" dirty="0">
                <a:solidFill>
                  <a:srgbClr val="1B1464"/>
                </a:solidFill>
                <a:latin typeface="Arial"/>
                <a:ea typeface="+mn-ea"/>
                <a:cs typeface="Arial"/>
              </a:rPr>
              <a:t>actions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Graphic 19" descr="Smiling face with solid fill with solid fill">
            <a:extLst>
              <a:ext uri="{FF2B5EF4-FFF2-40B4-BE49-F238E27FC236}">
                <a16:creationId xmlns:a16="http://schemas.microsoft.com/office/drawing/2014/main" id="{E1DE4ECE-A4D0-58E6-92B8-E56805DD25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7745" y="2224749"/>
            <a:ext cx="1457051" cy="1457051"/>
          </a:xfrm>
          <a:prstGeom prst="rect">
            <a:avLst/>
          </a:prstGeom>
        </p:spPr>
      </p:pic>
      <p:pic>
        <p:nvPicPr>
          <p:cNvPr id="15" name="Graphic 14" descr="Wave Gesture with solid fill">
            <a:extLst>
              <a:ext uri="{FF2B5EF4-FFF2-40B4-BE49-F238E27FC236}">
                <a16:creationId xmlns:a16="http://schemas.microsoft.com/office/drawing/2014/main" id="{0A452334-84C0-995D-DF4C-28B222DED6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61790" y="2157516"/>
            <a:ext cx="1500840" cy="1500840"/>
          </a:xfrm>
          <a:prstGeom prst="rect">
            <a:avLst/>
          </a:prstGeom>
        </p:spPr>
      </p:pic>
      <p:pic>
        <p:nvPicPr>
          <p:cNvPr id="18" name="Graphic 17" descr="Thumbs up sign with solid fill">
            <a:extLst>
              <a:ext uri="{FF2B5EF4-FFF2-40B4-BE49-F238E27FC236}">
                <a16:creationId xmlns:a16="http://schemas.microsoft.com/office/drawing/2014/main" id="{85ADFA3D-4584-CA07-7BC2-F1278C7790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14352" y="1949239"/>
            <a:ext cx="1591026" cy="1591026"/>
          </a:xfrm>
          <a:prstGeom prst="rect">
            <a:avLst/>
          </a:prstGeom>
        </p:spPr>
      </p:pic>
      <p:pic>
        <p:nvPicPr>
          <p:cNvPr id="24" name="Graphic 23" descr="Cheers with solid fill">
            <a:extLst>
              <a:ext uri="{FF2B5EF4-FFF2-40B4-BE49-F238E27FC236}">
                <a16:creationId xmlns:a16="http://schemas.microsoft.com/office/drawing/2014/main" id="{CD2F0D62-A1EF-0309-A6C2-09961CC9FE1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73987" y="4233124"/>
            <a:ext cx="1644869" cy="1644869"/>
          </a:xfrm>
          <a:prstGeom prst="rect">
            <a:avLst/>
          </a:prstGeom>
        </p:spPr>
      </p:pic>
      <p:pic>
        <p:nvPicPr>
          <p:cNvPr id="28" name="Graphic 27" descr="Comment Heart with solid fill">
            <a:extLst>
              <a:ext uri="{FF2B5EF4-FFF2-40B4-BE49-F238E27FC236}">
                <a16:creationId xmlns:a16="http://schemas.microsoft.com/office/drawing/2014/main" id="{4622122A-3637-C26E-2EA6-69398785133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80553" y="4159539"/>
            <a:ext cx="1792038" cy="179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38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Anti-Bullying Week 2025</a:t>
            </a:r>
          </a:p>
        </p:txBody>
      </p:sp>
      <p:pic>
        <p:nvPicPr>
          <p:cNvPr id="10" name="Picture 9" descr="Power for Good logo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C7ACA811-E005-4970-0C08-6CE59EAE54E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00" b="1" dirty="0">
                <a:solidFill>
                  <a:prstClr val="white"/>
                </a:solidFill>
                <a:latin typeface="Arial"/>
                <a:cs typeface="Segoe UI"/>
              </a:rPr>
              <a:t>Monday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Segoe UI"/>
              </a:rPr>
              <a:t> </a:t>
            </a:r>
            <a:r>
              <a:rPr lang="en-US" sz="3000" b="1" dirty="0">
                <a:solidFill>
                  <a:prstClr val="white"/>
                </a:solidFill>
                <a:latin typeface="Arial"/>
                <a:cs typeface="Segoe UI"/>
              </a:rPr>
              <a:t>10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Segoe UI"/>
              </a:rPr>
              <a:t>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Segoe UI"/>
              </a:rPr>
              <a:t>Friday </a:t>
            </a:r>
            <a:r>
              <a:rPr lang="en-US" sz="3000" b="1" dirty="0">
                <a:solidFill>
                  <a:prstClr val="white"/>
                </a:solidFill>
                <a:latin typeface="Arial"/>
                <a:cs typeface="Segoe UI"/>
              </a:rPr>
              <a:t>14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Segoe UI"/>
              </a:rPr>
              <a:t> November</a:t>
            </a:r>
            <a:endParaRPr lang="en-U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Segoe U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6076B8-DB58-F8B0-84F9-38D3F55BD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CA644510-B6A5-3D99-F363-214F9B4CD8F1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/>
                <a:cs typeface="Segoe UI"/>
              </a:rPr>
              <a:t>Monday </a:t>
            </a:r>
            <a:r>
              <a:rPr lang="en-US" sz="2500" b="1" dirty="0">
                <a:solidFill>
                  <a:srgbClr val="1B1862"/>
                </a:solidFill>
                <a:latin typeface="Arial"/>
                <a:cs typeface="Segoe UI"/>
              </a:rPr>
              <a:t>10November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28" name="Picture 27" descr="Odd Socks Day logo">
            <a:extLst>
              <a:ext uri="{FF2B5EF4-FFF2-40B4-BE49-F238E27FC236}">
                <a16:creationId xmlns:a16="http://schemas.microsoft.com/office/drawing/2014/main" id="{F529C011-90E4-073A-A355-CDD1C6CBC8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84795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EC1079-AD8B-4596-AB2F-DAF24AC9569B}">
  <ds:schemaRefs>
    <ds:schemaRef ds:uri="http://schemas.openxmlformats.org/package/2006/metadata/core-properties"/>
    <ds:schemaRef ds:uri="http://purl.org/dc/elements/1.1/"/>
    <ds:schemaRef ds:uri="16ae49f3-829e-48a4-b770-42088e17cf9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25bce31e-210f-4595-b6f1-ad167b62b966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2297B02-C83E-4E54-9598-ACA2CC893A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7CBABD-DB12-431B-9D81-E0C63184D0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72</Words>
  <Application>Microsoft Office PowerPoint</Application>
  <PresentationFormat>Widescreen</PresentationFormat>
  <Paragraphs>15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1_Office Theme</vt:lpstr>
      <vt:lpstr>Office Theme</vt:lpstr>
      <vt:lpstr>2_Office Theme</vt:lpstr>
      <vt:lpstr>Odd Socks Day  whole-school activity Anti-Bullying Week 2025</vt:lpstr>
      <vt:lpstr>Show off your odd socks!</vt:lpstr>
      <vt:lpstr>Our Socks</vt:lpstr>
      <vt:lpstr>Our kindness sock</vt:lpstr>
      <vt:lpstr>Kindness actions</vt:lpstr>
      <vt:lpstr>Anti-Bullying Week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 Alborough</dc:creator>
  <cp:lastModifiedBy>Miry Mayer</cp:lastModifiedBy>
  <cp:revision>8</cp:revision>
  <dcterms:created xsi:type="dcterms:W3CDTF">2025-09-16T14:48:24Z</dcterms:created>
  <dcterms:modified xsi:type="dcterms:W3CDTF">2025-10-24T13:54:02Z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