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6"/>
  </p:notesMasterIdLst>
  <p:sldIdLst>
    <p:sldId id="257" r:id="rId5"/>
    <p:sldId id="258" r:id="rId6"/>
    <p:sldId id="309" r:id="rId7"/>
    <p:sldId id="315" r:id="rId8"/>
    <p:sldId id="312" r:id="rId9"/>
    <p:sldId id="317" r:id="rId10"/>
    <p:sldId id="311" r:id="rId11"/>
    <p:sldId id="319" r:id="rId12"/>
    <p:sldId id="320" r:id="rId13"/>
    <p:sldId id="321" r:id="rId14"/>
    <p:sldId id="332" r:id="rId15"/>
    <p:sldId id="323" r:id="rId16"/>
    <p:sldId id="324" r:id="rId17"/>
    <p:sldId id="325" r:id="rId18"/>
    <p:sldId id="326" r:id="rId19"/>
    <p:sldId id="327" r:id="rId20"/>
    <p:sldId id="328" r:id="rId21"/>
    <p:sldId id="329" r:id="rId22"/>
    <p:sldId id="331" r:id="rId23"/>
    <p:sldId id="313" r:id="rId24"/>
    <p:sldId id="314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786ED708-973C-0342-3504-C3FCABE63626}" name="Luke Evason-Browning" initials="LE" userId="S::LEvason-Browning@ncb.org.uk::3595951c-6db8-40c2-9ef3-7844efe92eaa" providerId="AD"/>
  <p188:author id="{9E3C1D73-78F0-8DCD-BF71-61164EE955BA}" name="Martha Evans" initials="ME" userId="S::mevans@ncb.org.uk::3c1badc2-301d-4c55-ab15-e0004543ecf2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757E5"/>
    <a:srgbClr val="1B1464"/>
    <a:srgbClr val="3A8DFF"/>
    <a:srgbClr val="448DFF"/>
    <a:srgbClr val="1B1862"/>
    <a:srgbClr val="1B126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3" d="100"/>
          <a:sy n="73" d="100"/>
        </p:scale>
        <p:origin x="380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microsoft.com/office/2018/10/relationships/authors" Target="author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hejashri Supriya" userId="d4d6c1e8-7cc2-45cc-9019-63955266a5f2" providerId="ADAL" clId="{CD51FC0A-5E05-4616-A89C-E1B28A47CE45}"/>
    <pc:docChg chg="modSld">
      <pc:chgData name="Thejashri Supriya" userId="d4d6c1e8-7cc2-45cc-9019-63955266a5f2" providerId="ADAL" clId="{CD51FC0A-5E05-4616-A89C-E1B28A47CE45}" dt="2024-10-08T13:14:28.999" v="0"/>
      <pc:docMkLst>
        <pc:docMk/>
      </pc:docMkLst>
      <pc:sldChg chg="modSp mod">
        <pc:chgData name="Thejashri Supriya" userId="d4d6c1e8-7cc2-45cc-9019-63955266a5f2" providerId="ADAL" clId="{CD51FC0A-5E05-4616-A89C-E1B28A47CE45}" dt="2024-10-08T13:14:28.999" v="0"/>
        <pc:sldMkLst>
          <pc:docMk/>
          <pc:sldMk cId="3982350120" sldId="258"/>
        </pc:sldMkLst>
        <pc:spChg chg="mod">
          <ac:chgData name="Thejashri Supriya" userId="d4d6c1e8-7cc2-45cc-9019-63955266a5f2" providerId="ADAL" clId="{CD51FC0A-5E05-4616-A89C-E1B28A47CE45}" dt="2024-10-08T13:14:28.999" v="0"/>
          <ac:spMkLst>
            <pc:docMk/>
            <pc:sldMk cId="3982350120" sldId="258"/>
            <ac:spMk id="6" creationId="{0BFCC819-AE2F-DBC1-0C86-6CBDF26CF2B7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0563EE-C57B-496D-9ECB-F74F09FE6586}" type="datetimeFigureOut">
              <a:rPr lang="en-GB" smtClean="0"/>
              <a:t>08/10/2024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ECDB68-1199-4495-B8EA-B475D7990D7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3490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6ECDB68-1199-4495-B8EA-B475D7990D70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12012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5159D6-B80D-D556-2AB0-A6959652C1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2F566AF-4B23-191D-0956-6AB6F5F0A19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0CF6BB-2E1C-D68E-F5D1-3B6C36E04C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08/10/2024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CEAE7C-717F-1A16-15BB-2452C6A183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F894D1-3B7A-3EBE-0036-2D392AE0D5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04112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32EB08-6C90-5DA3-E841-AB92FF7EBC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9DCE72B-F608-86DB-F7CB-D7B094B7149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61416C-0183-3426-5BE3-D3DC694F3D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08/10/2024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84C9F9-763C-6CE6-2FCD-750910A6D6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BE3BDC-0474-922F-4988-379AA4A88F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59683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A2A3766-E299-7E0A-6673-93E3DF99F17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05D0D8B-9BBB-0156-396E-2DF07CB374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3A5E2B-5A5F-502B-3A12-91BDB15A51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08/10/2024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2AF24E-078E-901D-68A0-2D90D6F448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3F9BD4-3D0F-5644-3D03-8B004F2F61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5984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B7B16A-5739-C4A1-1485-C235D0ED87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4BDE93-88E4-A841-7E9D-CA76DE81E0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A01264-7004-E169-6FE9-EC5521C067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08/10/2024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6E9523-0AA7-E8A6-DAD4-8965B87B46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50197F-BB27-26BA-C74A-AB894DEE77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99537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B551EA-67C5-9DE9-CC57-2B57C3CFFD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016C9F6-0C8E-A4C7-888E-E39EC9C3F8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4C7876-257B-BF88-9913-8E0749D156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08/10/2024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1A83B1-9488-7B29-C548-6243CAD07D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BEA86C-E79C-F966-A1DD-D0C586BFB5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0075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8880C6-42CF-57AF-DBC2-064940EE43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4ADF75-471C-5A36-AFB8-EC7F7072254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1A818F7-08FC-15A1-9DAE-FE940095174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DC5B56B-1679-81C4-89ED-5EE822B0C4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08/10/2024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95B8D84-91F3-8A61-D7C6-EADE64CAC7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C38F44B-8AAD-B821-D193-FA8AF3F73F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41153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8976B-56ED-D331-54BB-10D593EC14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41CECA-7CAD-A08D-937B-B1DCC5CF3D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E8C0591-3AFB-5F95-A03C-ACF15E7035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AE7A049-5484-1C14-BE4C-39F554A3E0A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470CE8A-1B3A-73D7-D77B-20B67D8AEF3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DD073A7-4700-B338-45F4-304EEDCA47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08/10/2024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7F59F01-7DFE-5548-68D1-1586100AFB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0EE7E6E-68CB-FFF3-0AA2-2153E091E6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02342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819ABE-5C15-6F52-DB6E-0C74D0C909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541D1F8-40AF-7937-E4A7-62E0415F99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08/10/2024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70AE946-5D89-1E61-8F12-5FACDAE66F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36EB603-FE5A-A5F6-EC50-1355D0FBA8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1210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F4B64D1-BDC8-F9FE-477F-80C1800DE7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08/10/2024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55FF786-D21A-6C5F-A479-047BA93D45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6B2651-A645-32EE-DCEB-37F4590AF6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14690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EC58B6-97E8-7949-B37B-5291A71D8B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E45E05-755A-7F6B-7A80-EFD0E7983D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4C12D17-49C8-5082-C4AD-B954BC2084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41B4583-0A12-BF6B-AFAC-BA92D2D442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08/10/2024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1B66D76-B7FA-1CF6-1A40-5582F2CD22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9E40CD5-778F-ED8F-B781-984B3BF6F4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35735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CB9017-3514-AB06-2A01-E3C012490A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859FE47-C2E0-55D4-A0F8-E80E399990C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0D85182-AC62-85A1-4964-2FA6E49BE1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CED9A7B-37AD-4696-42C8-F2D50DB13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08/10/2024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BDFE5BE-7F5B-AB95-425B-32CEEB61B8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59EA8E8-0035-2FB8-AD77-37B1B4BD05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3657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8F569FE-B3F7-6134-979C-C415214A3B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8D3AD4-6618-7348-084F-CCE245CC4A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667058-5939-8918-1488-76A86AC88D2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34974A3-0F30-423E-8066-5400571D2D9A}" type="datetimeFigureOut">
              <a:rPr lang="en-GB" smtClean="0"/>
              <a:t>08/10/2024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60DA04-6505-3AE0-6D20-1E4DB02FCCA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BAF0A6-1B5F-0224-110D-9AF5F8FC8F2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72341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16.sv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image" Target="../media/image19.svg"/><Relationship Id="rId4" Type="http://schemas.openxmlformats.org/officeDocument/2006/relationships/image" Target="../media/image18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46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63A0B894-B816-DCB2-F502-D9C9B521750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032" b="69683"/>
          <a:stretch/>
        </p:blipFill>
        <p:spPr>
          <a:xfrm>
            <a:off x="0" y="1"/>
            <a:ext cx="3101992" cy="27686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6AFA6AFF-E2B1-C60E-CFD1-38F1B3620824}"/>
              </a:ext>
            </a:extLst>
          </p:cNvPr>
          <p:cNvSpPr/>
          <p:nvPr/>
        </p:nvSpPr>
        <p:spPr>
          <a:xfrm>
            <a:off x="839830" y="1070190"/>
            <a:ext cx="3782970" cy="2182824"/>
          </a:xfrm>
          <a:prstGeom prst="rect">
            <a:avLst/>
          </a:prstGeom>
          <a:solidFill>
            <a:srgbClr val="1B1464"/>
          </a:solidFill>
          <a:ln>
            <a:solidFill>
              <a:srgbClr val="1B186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3" name="Picture 12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502F09B8-57F9-4AA5-2921-3CE90521AB9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940" t="476" b="84603"/>
          <a:stretch/>
        </p:blipFill>
        <p:spPr>
          <a:xfrm>
            <a:off x="10830823" y="1"/>
            <a:ext cx="1379837" cy="1576400"/>
          </a:xfrm>
          <a:prstGeom prst="rect">
            <a:avLst/>
          </a:prstGeom>
        </p:spPr>
      </p:pic>
      <p:pic>
        <p:nvPicPr>
          <p:cNvPr id="15" name="Picture 14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C9C96347-3B1E-DD3D-6337-375DB0F4174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429" t="86825"/>
          <a:stretch/>
        </p:blipFill>
        <p:spPr>
          <a:xfrm>
            <a:off x="10069286" y="5352145"/>
            <a:ext cx="2122713" cy="1505855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A6487826-AA15-8608-E031-BA061296FBDF}"/>
              </a:ext>
            </a:extLst>
          </p:cNvPr>
          <p:cNvSpPr/>
          <p:nvPr/>
        </p:nvSpPr>
        <p:spPr>
          <a:xfrm>
            <a:off x="7726919" y="3731198"/>
            <a:ext cx="3469038" cy="2182824"/>
          </a:xfrm>
          <a:prstGeom prst="rect">
            <a:avLst/>
          </a:prstGeom>
          <a:solidFill>
            <a:srgbClr val="1B1464"/>
          </a:solidFill>
          <a:ln>
            <a:solidFill>
              <a:srgbClr val="1B186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8" name="Picture 17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3914D5A0-3653-62F4-5DDB-FEAC452F0CA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464" r="88535"/>
          <a:stretch/>
        </p:blipFill>
        <p:spPr>
          <a:xfrm>
            <a:off x="0" y="5650327"/>
            <a:ext cx="1334530" cy="1226333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5C4D3DCF-11C8-0519-E06A-A49541F163E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6204" y="1807610"/>
            <a:ext cx="8219586" cy="3668896"/>
          </a:xfrm>
          <a:prstGeom prst="rect">
            <a:avLst/>
          </a:prstGeom>
        </p:spPr>
      </p:pic>
      <p:sp>
        <p:nvSpPr>
          <p:cNvPr id="21" name="TextBox 14">
            <a:extLst>
              <a:ext uri="{FF2B5EF4-FFF2-40B4-BE49-F238E27FC236}">
                <a16:creationId xmlns:a16="http://schemas.microsoft.com/office/drawing/2014/main" id="{FCB9F3D0-FEAB-42E1-9839-BEDC6089704F}"/>
              </a:ext>
            </a:extLst>
          </p:cNvPr>
          <p:cNvSpPr txBox="1"/>
          <p:nvPr/>
        </p:nvSpPr>
        <p:spPr>
          <a:xfrm>
            <a:off x="1646918" y="528752"/>
            <a:ext cx="889816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000" b="1" dirty="0">
                <a:solidFill>
                  <a:schemeClr val="bg1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ANTI-BULLYING WEEK 2024</a:t>
            </a:r>
          </a:p>
        </p:txBody>
      </p:sp>
      <p:pic>
        <p:nvPicPr>
          <p:cNvPr id="22" name="Picture 21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9F30B38A-1286-FDD3-FD92-F5F0631796F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43294" y="5318262"/>
            <a:ext cx="4705407" cy="1585604"/>
          </a:xfrm>
          <a:prstGeom prst="rect">
            <a:avLst/>
          </a:prstGeom>
        </p:spPr>
      </p:pic>
      <p:pic>
        <p:nvPicPr>
          <p:cNvPr id="28" name="Picture 27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DAD3DB61-0CD2-F3C8-3B20-696CE9E4F30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39" t="20144" r="78708" b="67748"/>
          <a:stretch/>
        </p:blipFill>
        <p:spPr>
          <a:xfrm>
            <a:off x="839830" y="1516781"/>
            <a:ext cx="902043" cy="830365"/>
          </a:xfrm>
          <a:prstGeom prst="rect">
            <a:avLst/>
          </a:prstGeom>
        </p:spPr>
      </p:pic>
      <p:pic>
        <p:nvPicPr>
          <p:cNvPr id="30" name="Picture 29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E0339EE0-8D8F-915A-85BA-4E6D0AAADF1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760" t="64685" r="511" b="24504"/>
          <a:stretch/>
        </p:blipFill>
        <p:spPr>
          <a:xfrm>
            <a:off x="9070447" y="5874129"/>
            <a:ext cx="667265" cy="741405"/>
          </a:xfrm>
          <a:prstGeom prst="rect">
            <a:avLst/>
          </a:prstGeom>
        </p:spPr>
      </p:pic>
      <p:pic>
        <p:nvPicPr>
          <p:cNvPr id="32" name="Picture 31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0B72C164-7281-F5A5-F27E-30B19F27A85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88" t="32072" r="15694" b="59359"/>
          <a:stretch/>
        </p:blipFill>
        <p:spPr>
          <a:xfrm>
            <a:off x="9615407" y="1919277"/>
            <a:ext cx="453879" cy="587718"/>
          </a:xfrm>
          <a:prstGeom prst="rect">
            <a:avLst/>
          </a:prstGeom>
        </p:spPr>
      </p:pic>
      <p:pic>
        <p:nvPicPr>
          <p:cNvPr id="34" name="Picture 33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D33E72E1-3279-75EF-03CB-1BA97811763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95" t="65405" r="88218" b="26847"/>
          <a:stretch/>
        </p:blipFill>
        <p:spPr>
          <a:xfrm>
            <a:off x="754019" y="4323203"/>
            <a:ext cx="472285" cy="531341"/>
          </a:xfrm>
          <a:prstGeom prst="rect">
            <a:avLst/>
          </a:prstGeom>
        </p:spPr>
      </p:pic>
      <p:pic>
        <p:nvPicPr>
          <p:cNvPr id="36" name="Picture 35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9497B49C-3E12-E990-8A22-02D243B94B0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219" t="19263" r="1064" b="68171"/>
          <a:stretch/>
        </p:blipFill>
        <p:spPr>
          <a:xfrm>
            <a:off x="10959018" y="3977279"/>
            <a:ext cx="734959" cy="861775"/>
          </a:xfrm>
          <a:prstGeom prst="rect">
            <a:avLst/>
          </a:prstGeom>
        </p:spPr>
      </p:pic>
      <p:pic>
        <p:nvPicPr>
          <p:cNvPr id="37" name="Picture 36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4979FC8A-4447-BADE-01AF-6A4A19C8574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88" t="32072" r="15694" b="59359"/>
          <a:stretch/>
        </p:blipFill>
        <p:spPr>
          <a:xfrm>
            <a:off x="2504375" y="6120138"/>
            <a:ext cx="453879" cy="587718"/>
          </a:xfrm>
          <a:prstGeom prst="rect">
            <a:avLst/>
          </a:prstGeom>
        </p:spPr>
      </p:pic>
      <p:pic>
        <p:nvPicPr>
          <p:cNvPr id="38" name="Picture 37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2EE83BE5-4B2F-D9BB-085A-E4EDC61BC28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219" t="19263" r="1064" b="68171"/>
          <a:stretch/>
        </p:blipFill>
        <p:spPr>
          <a:xfrm rot="16385533">
            <a:off x="6139514" y="-339652"/>
            <a:ext cx="734959" cy="861775"/>
          </a:xfrm>
          <a:prstGeom prst="rect">
            <a:avLst/>
          </a:prstGeom>
        </p:spPr>
      </p:pic>
      <p:pic>
        <p:nvPicPr>
          <p:cNvPr id="39" name="Picture 38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CCA46D80-4252-9C6D-B0CB-9169862FF21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39" t="20144" r="78708" b="67748"/>
          <a:stretch/>
        </p:blipFill>
        <p:spPr>
          <a:xfrm rot="16200000">
            <a:off x="11740978" y="1539823"/>
            <a:ext cx="902043" cy="830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95919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16">
            <a:extLst>
              <a:ext uri="{FF2B5EF4-FFF2-40B4-BE49-F238E27FC236}">
                <a16:creationId xmlns:a16="http://schemas.microsoft.com/office/drawing/2014/main" id="{FD8D30C4-A751-B545-D48F-581CE49A9DDF}"/>
              </a:ext>
            </a:extLst>
          </p:cNvPr>
          <p:cNvSpPr/>
          <p:nvPr/>
        </p:nvSpPr>
        <p:spPr>
          <a:xfrm rot="16200000">
            <a:off x="5485706" y="-2673887"/>
            <a:ext cx="1095081" cy="7682972"/>
          </a:xfrm>
          <a:prstGeom prst="roundRect">
            <a:avLst>
              <a:gd name="adj" fmla="val 50000"/>
            </a:avLst>
          </a:prstGeom>
          <a:solidFill>
            <a:srgbClr val="1B1464"/>
          </a:solidFill>
          <a:ln w="57150">
            <a:solidFill>
              <a:srgbClr val="1B14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2" name="Rounded Rectangle 16">
            <a:extLst>
              <a:ext uri="{FF2B5EF4-FFF2-40B4-BE49-F238E27FC236}">
                <a16:creationId xmlns:a16="http://schemas.microsoft.com/office/drawing/2014/main" id="{E4DE469E-BC00-8F33-C7DB-1B922E57A82A}"/>
              </a:ext>
            </a:extLst>
          </p:cNvPr>
          <p:cNvSpPr/>
          <p:nvPr/>
        </p:nvSpPr>
        <p:spPr>
          <a:xfrm rot="16200000">
            <a:off x="5548459" y="-2759494"/>
            <a:ext cx="1095081" cy="7682972"/>
          </a:xfrm>
          <a:prstGeom prst="roundRect">
            <a:avLst>
              <a:gd name="adj" fmla="val 50000"/>
            </a:avLst>
          </a:prstGeom>
          <a:solidFill>
            <a:srgbClr val="8757E5"/>
          </a:solidFill>
          <a:ln w="57150">
            <a:solidFill>
              <a:srgbClr val="1B14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5" name="TextBox 7">
            <a:extLst>
              <a:ext uri="{FF2B5EF4-FFF2-40B4-BE49-F238E27FC236}">
                <a16:creationId xmlns:a16="http://schemas.microsoft.com/office/drawing/2014/main" id="{030BC0B9-8C5E-690F-75D5-79753247810D}"/>
              </a:ext>
            </a:extLst>
          </p:cNvPr>
          <p:cNvSpPr txBox="1"/>
          <p:nvPr/>
        </p:nvSpPr>
        <p:spPr>
          <a:xfrm>
            <a:off x="1397268" y="654172"/>
            <a:ext cx="9397464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000" b="1" dirty="0">
                <a:solidFill>
                  <a:schemeClr val="bg1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GROUP DISCUSSION</a:t>
            </a:r>
          </a:p>
        </p:txBody>
      </p:sp>
      <p:sp>
        <p:nvSpPr>
          <p:cNvPr id="3" name="TextBox 3">
            <a:extLst>
              <a:ext uri="{FF2B5EF4-FFF2-40B4-BE49-F238E27FC236}">
                <a16:creationId xmlns:a16="http://schemas.microsoft.com/office/drawing/2014/main" id="{D811CB08-C74C-23DE-B51E-47257838B1C9}"/>
              </a:ext>
            </a:extLst>
          </p:cNvPr>
          <p:cNvSpPr txBox="1"/>
          <p:nvPr/>
        </p:nvSpPr>
        <p:spPr>
          <a:xfrm>
            <a:off x="2156688" y="2519932"/>
            <a:ext cx="10035312" cy="270843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spcBef>
                <a:spcPts val="1800"/>
              </a:spcBef>
              <a:spcAft>
                <a:spcPts val="1800"/>
              </a:spcAft>
            </a:pPr>
            <a:r>
              <a:rPr lang="en-GB" sz="3500" b="1" dirty="0">
                <a:solidFill>
                  <a:srgbClr val="1B1464"/>
                </a:solidFill>
                <a:effectLst/>
                <a:latin typeface="Cera Round Pro" panose="00000500000000000000" pitchFamily="50" charset="0"/>
                <a:ea typeface="Calibri" panose="020F0502020204030204" pitchFamily="34" charset="0"/>
                <a:cs typeface="Calibri" panose="020F0502020204030204" pitchFamily="34" charset="0"/>
              </a:rPr>
              <a:t>Is it possible to disagree and argue respectfully without resorting to bullying?</a:t>
            </a:r>
          </a:p>
          <a:p>
            <a:pPr lvl="0">
              <a:spcBef>
                <a:spcPts val="1800"/>
              </a:spcBef>
              <a:spcAft>
                <a:spcPts val="1800"/>
              </a:spcAft>
            </a:pPr>
            <a:r>
              <a:rPr lang="en-GB" sz="3500" b="1" dirty="0">
                <a:solidFill>
                  <a:srgbClr val="8757E5"/>
                </a:solidFill>
                <a:effectLst/>
                <a:latin typeface="Cera Round Pro" panose="00000500000000000000" pitchFamily="50" charset="0"/>
                <a:ea typeface="Calibri" panose="020F0502020204030204" pitchFamily="34" charset="0"/>
                <a:cs typeface="Calibri" panose="020F0502020204030204" pitchFamily="34" charset="0"/>
              </a:rPr>
              <a:t>Is it important that we know how to disagree respectfully without resorting to bullying?</a:t>
            </a:r>
            <a:endParaRPr lang="en-GB" sz="3500" b="1" dirty="0">
              <a:solidFill>
                <a:srgbClr val="8757E5"/>
              </a:solidFill>
              <a:effectLst/>
              <a:latin typeface="Cera Round Pro" panose="00000500000000000000" pitchFamily="50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Graphic 5" descr="Right pointing backhand index with solid fill">
            <a:extLst>
              <a:ext uri="{FF2B5EF4-FFF2-40B4-BE49-F238E27FC236}">
                <a16:creationId xmlns:a16="http://schemas.microsoft.com/office/drawing/2014/main" id="{3D393FB7-819A-B1E6-A024-26AEA70B3B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15716" y="2548013"/>
            <a:ext cx="1340972" cy="1340972"/>
          </a:xfrm>
          <a:prstGeom prst="rect">
            <a:avLst/>
          </a:prstGeom>
        </p:spPr>
      </p:pic>
      <p:sp>
        <p:nvSpPr>
          <p:cNvPr id="16" name="Rounded Rectangle 16">
            <a:extLst>
              <a:ext uri="{FF2B5EF4-FFF2-40B4-BE49-F238E27FC236}">
                <a16:creationId xmlns:a16="http://schemas.microsoft.com/office/drawing/2014/main" id="{5F368744-FF35-896B-5A89-99609D6D4A15}"/>
              </a:ext>
            </a:extLst>
          </p:cNvPr>
          <p:cNvSpPr/>
          <p:nvPr/>
        </p:nvSpPr>
        <p:spPr>
          <a:xfrm rot="15537429">
            <a:off x="8953681" y="4575473"/>
            <a:ext cx="1572163" cy="5475582"/>
          </a:xfrm>
          <a:prstGeom prst="roundRect">
            <a:avLst>
              <a:gd name="adj" fmla="val 50000"/>
            </a:avLst>
          </a:prstGeom>
          <a:solidFill>
            <a:srgbClr val="1B18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" name="Rounded Rectangle 16">
            <a:extLst>
              <a:ext uri="{FF2B5EF4-FFF2-40B4-BE49-F238E27FC236}">
                <a16:creationId xmlns:a16="http://schemas.microsoft.com/office/drawing/2014/main" id="{D497F630-75D5-FC79-7420-4E93E582DF4F}"/>
              </a:ext>
            </a:extLst>
          </p:cNvPr>
          <p:cNvSpPr/>
          <p:nvPr/>
        </p:nvSpPr>
        <p:spPr>
          <a:xfrm rot="13169336">
            <a:off x="12350816" y="2468550"/>
            <a:ext cx="1422569" cy="5404484"/>
          </a:xfrm>
          <a:prstGeom prst="roundRect">
            <a:avLst>
              <a:gd name="adj" fmla="val 50000"/>
            </a:avLst>
          </a:prstGeom>
          <a:solidFill>
            <a:srgbClr val="3A8D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3" name="Rounded Rectangle 16">
            <a:extLst>
              <a:ext uri="{FF2B5EF4-FFF2-40B4-BE49-F238E27FC236}">
                <a16:creationId xmlns:a16="http://schemas.microsoft.com/office/drawing/2014/main" id="{7094D47E-E2B3-BD94-FE0E-E43BEF454B24}"/>
              </a:ext>
            </a:extLst>
          </p:cNvPr>
          <p:cNvSpPr/>
          <p:nvPr/>
        </p:nvSpPr>
        <p:spPr>
          <a:xfrm rot="13169336">
            <a:off x="-2083845" y="-860646"/>
            <a:ext cx="1422569" cy="5404484"/>
          </a:xfrm>
          <a:prstGeom prst="roundRect">
            <a:avLst>
              <a:gd name="adj" fmla="val 50000"/>
            </a:avLst>
          </a:prstGeom>
          <a:solidFill>
            <a:srgbClr val="3A8D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Graphic 3" descr="Right pointing backhand index with solid fill">
            <a:extLst>
              <a:ext uri="{FF2B5EF4-FFF2-40B4-BE49-F238E27FC236}">
                <a16:creationId xmlns:a16="http://schemas.microsoft.com/office/drawing/2014/main" id="{8862C9B5-C5A1-6126-6339-667ADD3511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67361" y="4002259"/>
            <a:ext cx="1340972" cy="1340972"/>
          </a:xfrm>
          <a:prstGeom prst="rect">
            <a:avLst/>
          </a:prstGeom>
        </p:spPr>
      </p:pic>
      <p:pic>
        <p:nvPicPr>
          <p:cNvPr id="7" name="Picture 6" descr="A blue text on a black background&#10;&#10;Description automatically generated">
            <a:extLst>
              <a:ext uri="{FF2B5EF4-FFF2-40B4-BE49-F238E27FC236}">
                <a16:creationId xmlns:a16="http://schemas.microsoft.com/office/drawing/2014/main" id="{73F77D15-59CD-C62F-E3B2-E95408102C8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1012" y="6301873"/>
            <a:ext cx="2346540" cy="632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29034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16">
            <a:extLst>
              <a:ext uri="{FF2B5EF4-FFF2-40B4-BE49-F238E27FC236}">
                <a16:creationId xmlns:a16="http://schemas.microsoft.com/office/drawing/2014/main" id="{FD8D30C4-A751-B545-D48F-581CE49A9DDF}"/>
              </a:ext>
            </a:extLst>
          </p:cNvPr>
          <p:cNvSpPr/>
          <p:nvPr/>
        </p:nvSpPr>
        <p:spPr>
          <a:xfrm rot="16200000">
            <a:off x="5554633" y="-3861318"/>
            <a:ext cx="1095082" cy="9621540"/>
          </a:xfrm>
          <a:prstGeom prst="roundRect">
            <a:avLst>
              <a:gd name="adj" fmla="val 50000"/>
            </a:avLst>
          </a:prstGeom>
          <a:solidFill>
            <a:srgbClr val="1B1464"/>
          </a:solidFill>
          <a:ln w="57150">
            <a:solidFill>
              <a:srgbClr val="1B14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2" name="Rounded Rectangle 16">
            <a:extLst>
              <a:ext uri="{FF2B5EF4-FFF2-40B4-BE49-F238E27FC236}">
                <a16:creationId xmlns:a16="http://schemas.microsoft.com/office/drawing/2014/main" id="{E4DE469E-BC00-8F33-C7DB-1B922E57A82A}"/>
              </a:ext>
            </a:extLst>
          </p:cNvPr>
          <p:cNvSpPr/>
          <p:nvPr/>
        </p:nvSpPr>
        <p:spPr>
          <a:xfrm rot="16200000">
            <a:off x="5648298" y="-3970420"/>
            <a:ext cx="1095081" cy="9621538"/>
          </a:xfrm>
          <a:prstGeom prst="roundRect">
            <a:avLst>
              <a:gd name="adj" fmla="val 50000"/>
            </a:avLst>
          </a:prstGeom>
          <a:solidFill>
            <a:srgbClr val="8757E5"/>
          </a:solidFill>
          <a:ln w="57150">
            <a:solidFill>
              <a:srgbClr val="1B14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5" name="TextBox 7">
            <a:extLst>
              <a:ext uri="{FF2B5EF4-FFF2-40B4-BE49-F238E27FC236}">
                <a16:creationId xmlns:a16="http://schemas.microsoft.com/office/drawing/2014/main" id="{030BC0B9-8C5E-690F-75D5-79753247810D}"/>
              </a:ext>
            </a:extLst>
          </p:cNvPr>
          <p:cNvSpPr txBox="1"/>
          <p:nvPr/>
        </p:nvSpPr>
        <p:spPr>
          <a:xfrm>
            <a:off x="1564544" y="315696"/>
            <a:ext cx="939746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000" b="1">
                <a:solidFill>
                  <a:schemeClr val="bg1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THE </a:t>
            </a:r>
            <a:r>
              <a:rPr lang="en-US" sz="3000" b="1" dirty="0">
                <a:solidFill>
                  <a:schemeClr val="bg1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YOUNG ABA’S THOUGHTS ON IF IT IS POSSIBLE TO DISAREE AND REMAIN RESPECTFUL</a:t>
            </a:r>
          </a:p>
        </p:txBody>
      </p:sp>
      <p:sp>
        <p:nvSpPr>
          <p:cNvPr id="3" name="TextBox 3">
            <a:extLst>
              <a:ext uri="{FF2B5EF4-FFF2-40B4-BE49-F238E27FC236}">
                <a16:creationId xmlns:a16="http://schemas.microsoft.com/office/drawing/2014/main" id="{D811CB08-C74C-23DE-B51E-47257838B1C9}"/>
              </a:ext>
            </a:extLst>
          </p:cNvPr>
          <p:cNvSpPr txBox="1"/>
          <p:nvPr/>
        </p:nvSpPr>
        <p:spPr>
          <a:xfrm>
            <a:off x="1397270" y="1902766"/>
            <a:ext cx="10652812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 fontAlgn="base"/>
            <a:r>
              <a:rPr lang="en-GB" sz="2200" b="1" i="0" dirty="0">
                <a:solidFill>
                  <a:srgbClr val="1B1464"/>
                </a:solidFill>
                <a:effectLst/>
                <a:latin typeface="Cera Round Pro" panose="00000500000000000000" pitchFamily="50" charset="0"/>
              </a:rPr>
              <a:t>“I think respect is always a choice.” </a:t>
            </a:r>
          </a:p>
          <a:p>
            <a:pPr algn="l" rtl="0" fontAlgn="base"/>
            <a:endParaRPr lang="en-GB" sz="2200" b="1" dirty="0">
              <a:solidFill>
                <a:srgbClr val="1B1464"/>
              </a:solidFill>
              <a:latin typeface="Cera Round Pro" panose="00000500000000000000" pitchFamily="50" charset="0"/>
            </a:endParaRPr>
          </a:p>
          <a:p>
            <a:pPr algn="l" rtl="0" fontAlgn="base"/>
            <a:r>
              <a:rPr lang="en-GB" sz="2200" b="1" i="0" dirty="0">
                <a:solidFill>
                  <a:srgbClr val="8757E5"/>
                </a:solidFill>
                <a:effectLst/>
                <a:latin typeface="Cera Round Pro" panose="00000500000000000000" pitchFamily="50" charset="0"/>
              </a:rPr>
              <a:t>“Respect is just another word for being kind.” </a:t>
            </a:r>
          </a:p>
          <a:p>
            <a:pPr algn="l" rtl="0" fontAlgn="base"/>
            <a:endParaRPr lang="en-GB" sz="2200" b="1" i="0" dirty="0">
              <a:solidFill>
                <a:srgbClr val="1B1464"/>
              </a:solidFill>
              <a:effectLst/>
              <a:latin typeface="Cera Round Pro" panose="00000500000000000000" pitchFamily="50" charset="0"/>
            </a:endParaRPr>
          </a:p>
          <a:p>
            <a:pPr algn="l" rtl="0" fontAlgn="base"/>
            <a:r>
              <a:rPr lang="en-GB" sz="2200" b="1" i="0" dirty="0">
                <a:solidFill>
                  <a:srgbClr val="1B1464"/>
                </a:solidFill>
                <a:effectLst/>
                <a:latin typeface="Cera Round Pro" panose="00000500000000000000" pitchFamily="50" charset="0"/>
              </a:rPr>
              <a:t>“I would say that respect goes both ways.” </a:t>
            </a:r>
          </a:p>
          <a:p>
            <a:pPr algn="l" rtl="0" fontAlgn="base"/>
            <a:endParaRPr lang="en-GB" sz="2200" b="1" i="0" dirty="0">
              <a:solidFill>
                <a:srgbClr val="1B1464"/>
              </a:solidFill>
              <a:effectLst/>
              <a:latin typeface="Cera Round Pro" panose="00000500000000000000" pitchFamily="50" charset="0"/>
            </a:endParaRPr>
          </a:p>
          <a:p>
            <a:pPr algn="l" rtl="0" fontAlgn="base"/>
            <a:r>
              <a:rPr lang="en-GB" sz="2200" b="1" i="0" dirty="0">
                <a:solidFill>
                  <a:srgbClr val="8757E5"/>
                </a:solidFill>
                <a:effectLst/>
                <a:latin typeface="Cera Round Pro" panose="00000500000000000000" pitchFamily="50" charset="0"/>
              </a:rPr>
              <a:t>“To respect people you don’t like, you just don’t interact with them really.”</a:t>
            </a:r>
            <a:r>
              <a:rPr lang="en-GB" sz="2200" b="1" i="0" dirty="0">
                <a:solidFill>
                  <a:srgbClr val="1B1464"/>
                </a:solidFill>
                <a:effectLst/>
                <a:latin typeface="Cera Round Pro" panose="00000500000000000000" pitchFamily="50" charset="0"/>
              </a:rPr>
              <a:t> </a:t>
            </a:r>
          </a:p>
          <a:p>
            <a:pPr algn="l" rtl="0" fontAlgn="base"/>
            <a:endParaRPr lang="en-GB" sz="2200" b="1" i="0" dirty="0">
              <a:solidFill>
                <a:srgbClr val="1B1464"/>
              </a:solidFill>
              <a:effectLst/>
              <a:latin typeface="Cera Round Pro" panose="00000500000000000000" pitchFamily="50" charset="0"/>
            </a:endParaRPr>
          </a:p>
          <a:p>
            <a:pPr algn="l" rtl="0" fontAlgn="base"/>
            <a:r>
              <a:rPr lang="en-GB" sz="2200" b="1" i="0" dirty="0">
                <a:solidFill>
                  <a:srgbClr val="1B1464"/>
                </a:solidFill>
                <a:effectLst/>
                <a:latin typeface="Cera Round Pro" panose="00000500000000000000" pitchFamily="50" charset="0"/>
              </a:rPr>
              <a:t>“You might need to step away from the situations sometimes.” </a:t>
            </a:r>
          </a:p>
          <a:p>
            <a:pPr algn="l" rtl="0" fontAlgn="base"/>
            <a:endParaRPr lang="en-GB" sz="2200" b="1" i="0" dirty="0">
              <a:solidFill>
                <a:srgbClr val="1B1464"/>
              </a:solidFill>
              <a:effectLst/>
              <a:latin typeface="Cera Round Pro" panose="00000500000000000000" pitchFamily="50" charset="0"/>
            </a:endParaRPr>
          </a:p>
          <a:p>
            <a:pPr algn="l" rtl="0" fontAlgn="base"/>
            <a:r>
              <a:rPr lang="en-GB" sz="2200" b="1" i="0" dirty="0">
                <a:solidFill>
                  <a:srgbClr val="8757E5"/>
                </a:solidFill>
                <a:effectLst/>
                <a:latin typeface="Cera Round Pro" panose="00000500000000000000" pitchFamily="50" charset="0"/>
              </a:rPr>
              <a:t>“I try to listen to what the other person is saying and try to keep an open mind.” </a:t>
            </a:r>
          </a:p>
        </p:txBody>
      </p:sp>
      <p:pic>
        <p:nvPicPr>
          <p:cNvPr id="6" name="Graphic 5" descr="Right pointing backhand index with solid fill">
            <a:extLst>
              <a:ext uri="{FF2B5EF4-FFF2-40B4-BE49-F238E27FC236}">
                <a16:creationId xmlns:a16="http://schemas.microsoft.com/office/drawing/2014/main" id="{3D393FB7-819A-B1E6-A024-26AEA70B3B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91690" y="1711991"/>
            <a:ext cx="806232" cy="806232"/>
          </a:xfrm>
          <a:prstGeom prst="rect">
            <a:avLst/>
          </a:prstGeom>
        </p:spPr>
      </p:pic>
      <p:sp>
        <p:nvSpPr>
          <p:cNvPr id="16" name="Rounded Rectangle 16">
            <a:extLst>
              <a:ext uri="{FF2B5EF4-FFF2-40B4-BE49-F238E27FC236}">
                <a16:creationId xmlns:a16="http://schemas.microsoft.com/office/drawing/2014/main" id="{5F368744-FF35-896B-5A89-99609D6D4A15}"/>
              </a:ext>
            </a:extLst>
          </p:cNvPr>
          <p:cNvSpPr/>
          <p:nvPr/>
        </p:nvSpPr>
        <p:spPr>
          <a:xfrm rot="15537429">
            <a:off x="8975984" y="4706763"/>
            <a:ext cx="1572163" cy="5475582"/>
          </a:xfrm>
          <a:prstGeom prst="roundRect">
            <a:avLst>
              <a:gd name="adj" fmla="val 50000"/>
            </a:avLst>
          </a:prstGeom>
          <a:solidFill>
            <a:srgbClr val="1B18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" name="Rounded Rectangle 16">
            <a:extLst>
              <a:ext uri="{FF2B5EF4-FFF2-40B4-BE49-F238E27FC236}">
                <a16:creationId xmlns:a16="http://schemas.microsoft.com/office/drawing/2014/main" id="{D497F630-75D5-FC79-7420-4E93E582DF4F}"/>
              </a:ext>
            </a:extLst>
          </p:cNvPr>
          <p:cNvSpPr/>
          <p:nvPr/>
        </p:nvSpPr>
        <p:spPr>
          <a:xfrm rot="13169336">
            <a:off x="12562690" y="2554658"/>
            <a:ext cx="1422569" cy="5404484"/>
          </a:xfrm>
          <a:prstGeom prst="roundRect">
            <a:avLst>
              <a:gd name="adj" fmla="val 50000"/>
            </a:avLst>
          </a:prstGeom>
          <a:solidFill>
            <a:srgbClr val="3A8D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3" name="Rounded Rectangle 16">
            <a:extLst>
              <a:ext uri="{FF2B5EF4-FFF2-40B4-BE49-F238E27FC236}">
                <a16:creationId xmlns:a16="http://schemas.microsoft.com/office/drawing/2014/main" id="{7094D47E-E2B3-BD94-FE0E-E43BEF454B24}"/>
              </a:ext>
            </a:extLst>
          </p:cNvPr>
          <p:cNvSpPr/>
          <p:nvPr/>
        </p:nvSpPr>
        <p:spPr>
          <a:xfrm rot="13169336">
            <a:off x="-2083845" y="-860646"/>
            <a:ext cx="1422569" cy="5404484"/>
          </a:xfrm>
          <a:prstGeom prst="roundRect">
            <a:avLst>
              <a:gd name="adj" fmla="val 50000"/>
            </a:avLst>
          </a:prstGeom>
          <a:solidFill>
            <a:srgbClr val="3A8D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7" name="Picture 6" descr="A blue text on a black background&#10;&#10;Description automatically generated">
            <a:extLst>
              <a:ext uri="{FF2B5EF4-FFF2-40B4-BE49-F238E27FC236}">
                <a16:creationId xmlns:a16="http://schemas.microsoft.com/office/drawing/2014/main" id="{73F77D15-59CD-C62F-E3B2-E95408102C8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1012" y="6301873"/>
            <a:ext cx="2346540" cy="632909"/>
          </a:xfrm>
          <a:prstGeom prst="rect">
            <a:avLst/>
          </a:prstGeom>
        </p:spPr>
      </p:pic>
      <p:pic>
        <p:nvPicPr>
          <p:cNvPr id="8" name="Graphic 7" descr="Right pointing backhand index with solid fill">
            <a:extLst>
              <a:ext uri="{FF2B5EF4-FFF2-40B4-BE49-F238E27FC236}">
                <a16:creationId xmlns:a16="http://schemas.microsoft.com/office/drawing/2014/main" id="{B1926898-D79E-FC55-D421-5C529FC825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91689" y="2414997"/>
            <a:ext cx="806232" cy="806232"/>
          </a:xfrm>
          <a:prstGeom prst="rect">
            <a:avLst/>
          </a:prstGeom>
        </p:spPr>
      </p:pic>
      <p:pic>
        <p:nvPicPr>
          <p:cNvPr id="9" name="Graphic 8" descr="Right pointing backhand index with solid fill">
            <a:extLst>
              <a:ext uri="{FF2B5EF4-FFF2-40B4-BE49-F238E27FC236}">
                <a16:creationId xmlns:a16="http://schemas.microsoft.com/office/drawing/2014/main" id="{D11E1F54-253E-56DB-147C-09AAB447E4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03701" y="3090964"/>
            <a:ext cx="806232" cy="806232"/>
          </a:xfrm>
          <a:prstGeom prst="rect">
            <a:avLst/>
          </a:prstGeom>
        </p:spPr>
      </p:pic>
      <p:pic>
        <p:nvPicPr>
          <p:cNvPr id="10" name="Graphic 9" descr="Right pointing backhand index with solid fill">
            <a:extLst>
              <a:ext uri="{FF2B5EF4-FFF2-40B4-BE49-F238E27FC236}">
                <a16:creationId xmlns:a16="http://schemas.microsoft.com/office/drawing/2014/main" id="{987A1170-8507-90A1-0E83-CDEE1C0E76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95257" y="3749094"/>
            <a:ext cx="806232" cy="806232"/>
          </a:xfrm>
          <a:prstGeom prst="rect">
            <a:avLst/>
          </a:prstGeom>
        </p:spPr>
      </p:pic>
      <p:pic>
        <p:nvPicPr>
          <p:cNvPr id="11" name="Graphic 10" descr="Right pointing backhand index with solid fill">
            <a:extLst>
              <a:ext uri="{FF2B5EF4-FFF2-40B4-BE49-F238E27FC236}">
                <a16:creationId xmlns:a16="http://schemas.microsoft.com/office/drawing/2014/main" id="{3F0656DB-630B-FD8C-F2C9-F4F63A7672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03701" y="4450668"/>
            <a:ext cx="806232" cy="806232"/>
          </a:xfrm>
          <a:prstGeom prst="rect">
            <a:avLst/>
          </a:prstGeom>
        </p:spPr>
      </p:pic>
      <p:pic>
        <p:nvPicPr>
          <p:cNvPr id="13" name="Graphic 12" descr="Right pointing backhand index with solid fill">
            <a:extLst>
              <a:ext uri="{FF2B5EF4-FFF2-40B4-BE49-F238E27FC236}">
                <a16:creationId xmlns:a16="http://schemas.microsoft.com/office/drawing/2014/main" id="{3065DACA-C140-9C09-2834-8CD5259B0F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03701" y="5146009"/>
            <a:ext cx="806232" cy="806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63901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757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ounded Rectangle 16">
            <a:extLst>
              <a:ext uri="{FF2B5EF4-FFF2-40B4-BE49-F238E27FC236}">
                <a16:creationId xmlns:a16="http://schemas.microsoft.com/office/drawing/2014/main" id="{5CC397E0-5338-EC44-BE3D-225F25B75CC2}"/>
              </a:ext>
            </a:extLst>
          </p:cNvPr>
          <p:cNvSpPr/>
          <p:nvPr/>
        </p:nvSpPr>
        <p:spPr>
          <a:xfrm rot="5400000">
            <a:off x="3657518" y="-1617995"/>
            <a:ext cx="4487328" cy="10791369"/>
          </a:xfrm>
          <a:prstGeom prst="roundRect">
            <a:avLst>
              <a:gd name="adj" fmla="val 50000"/>
            </a:avLst>
          </a:prstGeom>
          <a:solidFill>
            <a:srgbClr val="1B1464"/>
          </a:solidFill>
          <a:ln w="57150">
            <a:solidFill>
              <a:srgbClr val="1B14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5" name="Rounded Rectangle 16">
            <a:extLst>
              <a:ext uri="{FF2B5EF4-FFF2-40B4-BE49-F238E27FC236}">
                <a16:creationId xmlns:a16="http://schemas.microsoft.com/office/drawing/2014/main" id="{A070F455-B078-1732-ABF8-1058635A2C54}"/>
              </a:ext>
            </a:extLst>
          </p:cNvPr>
          <p:cNvSpPr/>
          <p:nvPr/>
        </p:nvSpPr>
        <p:spPr>
          <a:xfrm rot="9232349">
            <a:off x="8691487" y="-3143663"/>
            <a:ext cx="1717775" cy="4678206"/>
          </a:xfrm>
          <a:prstGeom prst="roundRect">
            <a:avLst>
              <a:gd name="adj" fmla="val 50000"/>
            </a:avLst>
          </a:prstGeom>
          <a:solidFill>
            <a:srgbClr val="1B1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7" name="Rounded Rectangle 16">
            <a:extLst>
              <a:ext uri="{FF2B5EF4-FFF2-40B4-BE49-F238E27FC236}">
                <a16:creationId xmlns:a16="http://schemas.microsoft.com/office/drawing/2014/main" id="{1AA4FFB1-7A93-1744-CA13-EAD8BEF002EC}"/>
              </a:ext>
            </a:extLst>
          </p:cNvPr>
          <p:cNvSpPr/>
          <p:nvPr/>
        </p:nvSpPr>
        <p:spPr>
          <a:xfrm rot="9232349">
            <a:off x="7884845" y="-2308266"/>
            <a:ext cx="616302" cy="3467787"/>
          </a:xfrm>
          <a:prstGeom prst="roundRect">
            <a:avLst>
              <a:gd name="adj" fmla="val 50000"/>
            </a:avLst>
          </a:prstGeom>
          <a:solidFill>
            <a:srgbClr val="1B1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3" name="Rounded Rectangle 16">
            <a:extLst>
              <a:ext uri="{FF2B5EF4-FFF2-40B4-BE49-F238E27FC236}">
                <a16:creationId xmlns:a16="http://schemas.microsoft.com/office/drawing/2014/main" id="{91E2873D-7A61-CC48-663E-48FDAACC575A}"/>
              </a:ext>
            </a:extLst>
          </p:cNvPr>
          <p:cNvSpPr/>
          <p:nvPr/>
        </p:nvSpPr>
        <p:spPr>
          <a:xfrm rot="5400000">
            <a:off x="3918561" y="-1747754"/>
            <a:ext cx="4354878" cy="106205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57150">
            <a:solidFill>
              <a:srgbClr val="1B14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C567D46-0673-BF33-964D-985A1A0D84F8}"/>
              </a:ext>
            </a:extLst>
          </p:cNvPr>
          <p:cNvSpPr txBox="1"/>
          <p:nvPr/>
        </p:nvSpPr>
        <p:spPr>
          <a:xfrm>
            <a:off x="1410602" y="2384554"/>
            <a:ext cx="9370796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8000" b="1" dirty="0">
                <a:solidFill>
                  <a:srgbClr val="1B1464"/>
                </a:solidFill>
                <a:latin typeface="Cera Round Pro" panose="00000500000000000000" pitchFamily="50" charset="0"/>
                <a:cs typeface="Times New Roman" panose="02020603050405020304" pitchFamily="18" charset="0"/>
              </a:rPr>
              <a:t>Your top 5 Choose Respect  tips</a:t>
            </a:r>
            <a:endParaRPr lang="en-GB" sz="8000" b="1" dirty="0">
              <a:solidFill>
                <a:srgbClr val="1B1464"/>
              </a:solidFill>
              <a:latin typeface="Cera Round Pro" panose="00000500000000000000" pitchFamily="50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F58FB81-C75D-12F1-C80A-CD379B6408F9}"/>
              </a:ext>
            </a:extLst>
          </p:cNvPr>
          <p:cNvSpPr txBox="1"/>
          <p:nvPr/>
        </p:nvSpPr>
        <p:spPr>
          <a:xfrm>
            <a:off x="2372345" y="1955153"/>
            <a:ext cx="742716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GB" dirty="0"/>
          </a:p>
        </p:txBody>
      </p:sp>
      <p:sp>
        <p:nvSpPr>
          <p:cNvPr id="2" name="Rounded Rectangle 16">
            <a:extLst>
              <a:ext uri="{FF2B5EF4-FFF2-40B4-BE49-F238E27FC236}">
                <a16:creationId xmlns:a16="http://schemas.microsoft.com/office/drawing/2014/main" id="{F64BCFF7-FE3D-EBFF-1EDE-7ED17FA14508}"/>
              </a:ext>
            </a:extLst>
          </p:cNvPr>
          <p:cNvSpPr/>
          <p:nvPr/>
        </p:nvSpPr>
        <p:spPr>
          <a:xfrm rot="5400000">
            <a:off x="3037412" y="-99826"/>
            <a:ext cx="937913" cy="2789359"/>
          </a:xfrm>
          <a:prstGeom prst="roundRect">
            <a:avLst>
              <a:gd name="adj" fmla="val 50000"/>
            </a:avLst>
          </a:prstGeom>
          <a:solidFill>
            <a:srgbClr val="1B1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C0766C4-CE9D-5046-13AD-5ED7AD4A0B71}"/>
              </a:ext>
            </a:extLst>
          </p:cNvPr>
          <p:cNvSpPr txBox="1"/>
          <p:nvPr/>
        </p:nvSpPr>
        <p:spPr>
          <a:xfrm>
            <a:off x="-627039" y="897618"/>
            <a:ext cx="826681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TASK</a:t>
            </a:r>
          </a:p>
        </p:txBody>
      </p:sp>
      <p:pic>
        <p:nvPicPr>
          <p:cNvPr id="4" name="Picture 3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E3724D52-BB2A-3847-7159-38427D94BF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37314" y="6015744"/>
            <a:ext cx="2917371" cy="983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58544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16">
            <a:extLst>
              <a:ext uri="{FF2B5EF4-FFF2-40B4-BE49-F238E27FC236}">
                <a16:creationId xmlns:a16="http://schemas.microsoft.com/office/drawing/2014/main" id="{FD8D30C4-A751-B545-D48F-581CE49A9DDF}"/>
              </a:ext>
            </a:extLst>
          </p:cNvPr>
          <p:cNvSpPr/>
          <p:nvPr/>
        </p:nvSpPr>
        <p:spPr>
          <a:xfrm rot="16200000">
            <a:off x="5450634" y="-2873081"/>
            <a:ext cx="1095081" cy="7682972"/>
          </a:xfrm>
          <a:prstGeom prst="roundRect">
            <a:avLst>
              <a:gd name="adj" fmla="val 50000"/>
            </a:avLst>
          </a:prstGeom>
          <a:solidFill>
            <a:srgbClr val="1B1263"/>
          </a:solidFill>
          <a:ln w="57150">
            <a:solidFill>
              <a:srgbClr val="1B186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2" name="Rounded Rectangle 16">
            <a:extLst>
              <a:ext uri="{FF2B5EF4-FFF2-40B4-BE49-F238E27FC236}">
                <a16:creationId xmlns:a16="http://schemas.microsoft.com/office/drawing/2014/main" id="{E4DE469E-BC00-8F33-C7DB-1B922E57A82A}"/>
              </a:ext>
            </a:extLst>
          </p:cNvPr>
          <p:cNvSpPr/>
          <p:nvPr/>
        </p:nvSpPr>
        <p:spPr>
          <a:xfrm rot="16200000">
            <a:off x="5513387" y="-2958688"/>
            <a:ext cx="1095081" cy="7682972"/>
          </a:xfrm>
          <a:prstGeom prst="roundRect">
            <a:avLst>
              <a:gd name="adj" fmla="val 50000"/>
            </a:avLst>
          </a:prstGeom>
          <a:solidFill>
            <a:srgbClr val="3A8DFF"/>
          </a:solidFill>
          <a:ln w="57150">
            <a:solidFill>
              <a:srgbClr val="1B186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5" name="TextBox 7">
            <a:extLst>
              <a:ext uri="{FF2B5EF4-FFF2-40B4-BE49-F238E27FC236}">
                <a16:creationId xmlns:a16="http://schemas.microsoft.com/office/drawing/2014/main" id="{030BC0B9-8C5E-690F-75D5-79753247810D}"/>
              </a:ext>
            </a:extLst>
          </p:cNvPr>
          <p:cNvSpPr txBox="1"/>
          <p:nvPr/>
        </p:nvSpPr>
        <p:spPr>
          <a:xfrm>
            <a:off x="1362195" y="553132"/>
            <a:ext cx="939746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b="1" dirty="0">
                <a:solidFill>
                  <a:schemeClr val="bg1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OUR TOP CHOOSE RESPECT TIPS</a:t>
            </a:r>
          </a:p>
        </p:txBody>
      </p:sp>
      <p:sp>
        <p:nvSpPr>
          <p:cNvPr id="3" name="TextBox 3">
            <a:extLst>
              <a:ext uri="{FF2B5EF4-FFF2-40B4-BE49-F238E27FC236}">
                <a16:creationId xmlns:a16="http://schemas.microsoft.com/office/drawing/2014/main" id="{D811CB08-C74C-23DE-B51E-47257838B1C9}"/>
              </a:ext>
            </a:extLst>
          </p:cNvPr>
          <p:cNvSpPr txBox="1"/>
          <p:nvPr/>
        </p:nvSpPr>
        <p:spPr>
          <a:xfrm>
            <a:off x="2156688" y="2176851"/>
            <a:ext cx="10035312" cy="375487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spcBef>
                <a:spcPts val="1200"/>
              </a:spcBef>
              <a:spcAft>
                <a:spcPts val="1200"/>
              </a:spcAft>
            </a:pPr>
            <a:r>
              <a:rPr lang="en-US" sz="3500" b="1" dirty="0">
                <a:solidFill>
                  <a:srgbClr val="1B1464"/>
                </a:solidFill>
                <a:effectLst/>
                <a:latin typeface="Cera Round Pro" panose="00000500000000000000" pitchFamily="50" charset="0"/>
                <a:ea typeface="Times New Roman" panose="02020603050405020304" pitchFamily="18" charset="0"/>
                <a:cs typeface="Times New Roman" panose="02020603050405020304" pitchFamily="18" charset="0"/>
              </a:rPr>
              <a:t>1) Active listening</a:t>
            </a:r>
          </a:p>
          <a:p>
            <a:pPr lvl="0">
              <a:spcBef>
                <a:spcPts val="1200"/>
              </a:spcBef>
              <a:spcAft>
                <a:spcPts val="1200"/>
              </a:spcAft>
            </a:pPr>
            <a:r>
              <a:rPr lang="en-US" sz="3500" b="1" dirty="0">
                <a:solidFill>
                  <a:srgbClr val="8757E5"/>
                </a:solidFill>
                <a:effectLst/>
                <a:latin typeface="Cera Round Pro" panose="00000500000000000000" pitchFamily="50" charset="0"/>
                <a:ea typeface="Times New Roman" panose="02020603050405020304" pitchFamily="18" charset="0"/>
                <a:cs typeface="Times New Roman" panose="02020603050405020304" pitchFamily="18" charset="0"/>
              </a:rPr>
              <a:t>2) Use "I" statements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3500" b="1" dirty="0">
                <a:solidFill>
                  <a:srgbClr val="1B1464"/>
                </a:solidFill>
                <a:effectLst/>
                <a:latin typeface="Cera Round Pro" panose="00000500000000000000" pitchFamily="50" charset="0"/>
                <a:ea typeface="Times New Roman" panose="02020603050405020304" pitchFamily="18" charset="0"/>
                <a:cs typeface="Times New Roman" panose="02020603050405020304" pitchFamily="18" charset="0"/>
              </a:rPr>
              <a:t>3) Stay calm and take breaks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3500" b="1" dirty="0">
                <a:solidFill>
                  <a:srgbClr val="8757E5"/>
                </a:solidFill>
                <a:effectLst/>
                <a:latin typeface="Cera Round Pro" panose="00000500000000000000" pitchFamily="50" charset="0"/>
                <a:ea typeface="Times New Roman" panose="02020603050405020304" pitchFamily="18" charset="0"/>
                <a:cs typeface="Times New Roman" panose="02020603050405020304" pitchFamily="18" charset="0"/>
              </a:rPr>
              <a:t>4) Focus on </a:t>
            </a:r>
            <a:r>
              <a:rPr lang="en-US" sz="3500" b="1" dirty="0" err="1">
                <a:solidFill>
                  <a:srgbClr val="8757E5"/>
                </a:solidFill>
                <a:effectLst/>
                <a:latin typeface="Cera Round Pro" panose="00000500000000000000" pitchFamily="50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behaviour</a:t>
            </a:r>
            <a:r>
              <a:rPr lang="en-US" sz="3500" b="1" dirty="0">
                <a:solidFill>
                  <a:srgbClr val="8757E5"/>
                </a:solidFill>
                <a:effectLst/>
                <a:latin typeface="Cera Round Pro" panose="00000500000000000000" pitchFamily="50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not character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endParaRPr lang="en-US" dirty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Graphic 5" descr="Right pointing backhand index with solid fill">
            <a:extLst>
              <a:ext uri="{FF2B5EF4-FFF2-40B4-BE49-F238E27FC236}">
                <a16:creationId xmlns:a16="http://schemas.microsoft.com/office/drawing/2014/main" id="{3D393FB7-819A-B1E6-A024-26AEA70B3B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246559" y="2061237"/>
            <a:ext cx="861774" cy="861774"/>
          </a:xfrm>
          <a:prstGeom prst="rect">
            <a:avLst/>
          </a:prstGeom>
        </p:spPr>
      </p:pic>
      <p:sp>
        <p:nvSpPr>
          <p:cNvPr id="16" name="Rounded Rectangle 16">
            <a:extLst>
              <a:ext uri="{FF2B5EF4-FFF2-40B4-BE49-F238E27FC236}">
                <a16:creationId xmlns:a16="http://schemas.microsoft.com/office/drawing/2014/main" id="{5F368744-FF35-896B-5A89-99609D6D4A15}"/>
              </a:ext>
            </a:extLst>
          </p:cNvPr>
          <p:cNvSpPr/>
          <p:nvPr/>
        </p:nvSpPr>
        <p:spPr>
          <a:xfrm rot="15537429">
            <a:off x="8953681" y="4575473"/>
            <a:ext cx="1572163" cy="5475582"/>
          </a:xfrm>
          <a:prstGeom prst="roundRect">
            <a:avLst>
              <a:gd name="adj" fmla="val 50000"/>
            </a:avLst>
          </a:prstGeom>
          <a:solidFill>
            <a:srgbClr val="1B1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" name="Rounded Rectangle 16">
            <a:extLst>
              <a:ext uri="{FF2B5EF4-FFF2-40B4-BE49-F238E27FC236}">
                <a16:creationId xmlns:a16="http://schemas.microsoft.com/office/drawing/2014/main" id="{D497F630-75D5-FC79-7420-4E93E582DF4F}"/>
              </a:ext>
            </a:extLst>
          </p:cNvPr>
          <p:cNvSpPr/>
          <p:nvPr/>
        </p:nvSpPr>
        <p:spPr>
          <a:xfrm rot="13169336">
            <a:off x="12350816" y="2468550"/>
            <a:ext cx="1422569" cy="5404484"/>
          </a:xfrm>
          <a:prstGeom prst="roundRect">
            <a:avLst>
              <a:gd name="adj" fmla="val 50000"/>
            </a:avLst>
          </a:prstGeom>
          <a:solidFill>
            <a:srgbClr val="3A8D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3" name="Rounded Rectangle 16">
            <a:extLst>
              <a:ext uri="{FF2B5EF4-FFF2-40B4-BE49-F238E27FC236}">
                <a16:creationId xmlns:a16="http://schemas.microsoft.com/office/drawing/2014/main" id="{7094D47E-E2B3-BD94-FE0E-E43BEF454B24}"/>
              </a:ext>
            </a:extLst>
          </p:cNvPr>
          <p:cNvSpPr/>
          <p:nvPr/>
        </p:nvSpPr>
        <p:spPr>
          <a:xfrm rot="13169336">
            <a:off x="-2083845" y="-860646"/>
            <a:ext cx="1422569" cy="5404484"/>
          </a:xfrm>
          <a:prstGeom prst="roundRect">
            <a:avLst>
              <a:gd name="adj" fmla="val 50000"/>
            </a:avLst>
          </a:prstGeom>
          <a:solidFill>
            <a:srgbClr val="3A8D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7" name="Graphic 6" descr="Right pointing backhand index with solid fill">
            <a:extLst>
              <a:ext uri="{FF2B5EF4-FFF2-40B4-BE49-F238E27FC236}">
                <a16:creationId xmlns:a16="http://schemas.microsoft.com/office/drawing/2014/main" id="{1FDEC2F6-63BC-5FF1-C173-D92019821A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248420" y="2916365"/>
            <a:ext cx="861774" cy="861774"/>
          </a:xfrm>
          <a:prstGeom prst="rect">
            <a:avLst/>
          </a:prstGeom>
        </p:spPr>
      </p:pic>
      <p:pic>
        <p:nvPicPr>
          <p:cNvPr id="8" name="Graphic 7" descr="Right pointing backhand index with solid fill">
            <a:extLst>
              <a:ext uri="{FF2B5EF4-FFF2-40B4-BE49-F238E27FC236}">
                <a16:creationId xmlns:a16="http://schemas.microsoft.com/office/drawing/2014/main" id="{0E150625-9350-E423-F612-472270D174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246559" y="3778139"/>
            <a:ext cx="861774" cy="861774"/>
          </a:xfrm>
          <a:prstGeom prst="rect">
            <a:avLst/>
          </a:prstGeom>
        </p:spPr>
      </p:pic>
      <p:pic>
        <p:nvPicPr>
          <p:cNvPr id="9" name="Graphic 8" descr="Right pointing backhand index with solid fill">
            <a:extLst>
              <a:ext uri="{FF2B5EF4-FFF2-40B4-BE49-F238E27FC236}">
                <a16:creationId xmlns:a16="http://schemas.microsoft.com/office/drawing/2014/main" id="{4C1EE811-5332-A2C2-E412-61D20F8826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246559" y="4633267"/>
            <a:ext cx="861774" cy="861774"/>
          </a:xfrm>
          <a:prstGeom prst="rect">
            <a:avLst/>
          </a:prstGeom>
        </p:spPr>
      </p:pic>
      <p:pic>
        <p:nvPicPr>
          <p:cNvPr id="4" name="Picture 3" descr="A blue text on a black background&#10;&#10;Description automatically generated">
            <a:extLst>
              <a:ext uri="{FF2B5EF4-FFF2-40B4-BE49-F238E27FC236}">
                <a16:creationId xmlns:a16="http://schemas.microsoft.com/office/drawing/2014/main" id="{2FBAD69F-C43E-3580-94E3-E319FC53059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1012" y="6301873"/>
            <a:ext cx="2346540" cy="632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34296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16">
            <a:extLst>
              <a:ext uri="{FF2B5EF4-FFF2-40B4-BE49-F238E27FC236}">
                <a16:creationId xmlns:a16="http://schemas.microsoft.com/office/drawing/2014/main" id="{FD8D30C4-A751-B545-D48F-581CE49A9DDF}"/>
              </a:ext>
            </a:extLst>
          </p:cNvPr>
          <p:cNvSpPr/>
          <p:nvPr/>
        </p:nvSpPr>
        <p:spPr>
          <a:xfrm rot="16200000">
            <a:off x="5450634" y="-2873081"/>
            <a:ext cx="1095081" cy="7682972"/>
          </a:xfrm>
          <a:prstGeom prst="roundRect">
            <a:avLst>
              <a:gd name="adj" fmla="val 50000"/>
            </a:avLst>
          </a:prstGeom>
          <a:solidFill>
            <a:srgbClr val="1B1464"/>
          </a:solidFill>
          <a:ln w="57150">
            <a:solidFill>
              <a:srgbClr val="1B14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2" name="Rounded Rectangle 16">
            <a:extLst>
              <a:ext uri="{FF2B5EF4-FFF2-40B4-BE49-F238E27FC236}">
                <a16:creationId xmlns:a16="http://schemas.microsoft.com/office/drawing/2014/main" id="{E4DE469E-BC00-8F33-C7DB-1B922E57A82A}"/>
              </a:ext>
            </a:extLst>
          </p:cNvPr>
          <p:cNvSpPr/>
          <p:nvPr/>
        </p:nvSpPr>
        <p:spPr>
          <a:xfrm rot="16200000">
            <a:off x="5513387" y="-2958688"/>
            <a:ext cx="1095081" cy="7682972"/>
          </a:xfrm>
          <a:prstGeom prst="roundRect">
            <a:avLst>
              <a:gd name="adj" fmla="val 50000"/>
            </a:avLst>
          </a:prstGeom>
          <a:solidFill>
            <a:srgbClr val="3A8DFF"/>
          </a:solidFill>
          <a:ln w="57150">
            <a:solidFill>
              <a:srgbClr val="1B14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3" name="TextBox 3">
            <a:extLst>
              <a:ext uri="{FF2B5EF4-FFF2-40B4-BE49-F238E27FC236}">
                <a16:creationId xmlns:a16="http://schemas.microsoft.com/office/drawing/2014/main" id="{D811CB08-C74C-23DE-B51E-47257838B1C9}"/>
              </a:ext>
            </a:extLst>
          </p:cNvPr>
          <p:cNvSpPr txBox="1"/>
          <p:nvPr/>
        </p:nvSpPr>
        <p:spPr>
          <a:xfrm>
            <a:off x="2156688" y="2176851"/>
            <a:ext cx="10035312" cy="375487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spcBef>
                <a:spcPts val="1200"/>
              </a:spcBef>
              <a:spcAft>
                <a:spcPts val="1200"/>
              </a:spcAft>
            </a:pPr>
            <a:r>
              <a:rPr lang="en-US" sz="3500" b="1" dirty="0">
                <a:solidFill>
                  <a:srgbClr val="1B1464"/>
                </a:solidFill>
                <a:effectLst/>
                <a:latin typeface="Cera Round Pro" panose="00000500000000000000" pitchFamily="50" charset="0"/>
                <a:ea typeface="Times New Roman" panose="02020603050405020304" pitchFamily="18" charset="0"/>
                <a:cs typeface="Times New Roman" panose="02020603050405020304" pitchFamily="18" charset="0"/>
              </a:rPr>
              <a:t>5) Seek common ground</a:t>
            </a:r>
          </a:p>
          <a:p>
            <a:pPr lvl="0">
              <a:spcBef>
                <a:spcPts val="1200"/>
              </a:spcBef>
              <a:spcAft>
                <a:spcPts val="1200"/>
              </a:spcAft>
            </a:pPr>
            <a:r>
              <a:rPr lang="en-US" sz="3500" b="1" dirty="0">
                <a:solidFill>
                  <a:srgbClr val="8757E5"/>
                </a:solidFill>
                <a:latin typeface="Cera Round Pro" panose="00000500000000000000" pitchFamily="50" charset="0"/>
                <a:ea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en-US" sz="3500" b="1" dirty="0">
                <a:solidFill>
                  <a:srgbClr val="8757E5"/>
                </a:solidFill>
                <a:effectLst/>
                <a:latin typeface="Cera Round Pro" panose="00000500000000000000" pitchFamily="50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Agree to disagree</a:t>
            </a:r>
          </a:p>
          <a:p>
            <a:pPr lvl="0">
              <a:spcBef>
                <a:spcPts val="1200"/>
              </a:spcBef>
              <a:spcAft>
                <a:spcPts val="1200"/>
              </a:spcAft>
            </a:pPr>
            <a:r>
              <a:rPr lang="en-US" sz="3500" b="1" dirty="0">
                <a:solidFill>
                  <a:srgbClr val="1B1464"/>
                </a:solidFill>
                <a:latin typeface="Cera Round Pro" panose="00000500000000000000" pitchFamily="50" charset="0"/>
                <a:ea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en-US" sz="3500" b="1" dirty="0">
                <a:solidFill>
                  <a:srgbClr val="1B1464"/>
                </a:solidFill>
                <a:effectLst/>
                <a:latin typeface="Cera Round Pro" panose="00000500000000000000" pitchFamily="50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GB" sz="3500" b="1" dirty="0">
                <a:solidFill>
                  <a:srgbClr val="1B1464"/>
                </a:solidFill>
                <a:effectLst/>
                <a:latin typeface="Cera Round Pro" panose="00000500000000000000" pitchFamily="50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Don't resort to making things personal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3500" b="1" dirty="0">
                <a:solidFill>
                  <a:srgbClr val="8757E5"/>
                </a:solidFill>
                <a:latin typeface="Cera Round Pro" panose="00000500000000000000" pitchFamily="50" charset="0"/>
                <a:ea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en-US" sz="3500" b="1" dirty="0">
                <a:solidFill>
                  <a:srgbClr val="8757E5"/>
                </a:solidFill>
                <a:effectLst/>
                <a:latin typeface="Cera Round Pro" panose="00000500000000000000" pitchFamily="50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3500" b="1" dirty="0">
                <a:solidFill>
                  <a:srgbClr val="8757E5"/>
                </a:solidFill>
                <a:latin typeface="Cera Round Pro" panose="00000500000000000000" pitchFamily="50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Reflect and learn</a:t>
            </a:r>
            <a:endParaRPr lang="en-US" sz="3500" b="1" dirty="0">
              <a:solidFill>
                <a:srgbClr val="8757E5"/>
              </a:solidFill>
              <a:effectLst/>
              <a:latin typeface="Cera Round Pro" panose="00000500000000000000" pitchFamily="50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1200"/>
              </a:spcBef>
              <a:spcAft>
                <a:spcPts val="1200"/>
              </a:spcAft>
            </a:pPr>
            <a:endParaRPr lang="en-US" dirty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Graphic 5" descr="Right pointing backhand index with solid fill">
            <a:extLst>
              <a:ext uri="{FF2B5EF4-FFF2-40B4-BE49-F238E27FC236}">
                <a16:creationId xmlns:a16="http://schemas.microsoft.com/office/drawing/2014/main" id="{3D393FB7-819A-B1E6-A024-26AEA70B3B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246559" y="2061237"/>
            <a:ext cx="861774" cy="861774"/>
          </a:xfrm>
          <a:prstGeom prst="rect">
            <a:avLst/>
          </a:prstGeom>
        </p:spPr>
      </p:pic>
      <p:sp>
        <p:nvSpPr>
          <p:cNvPr id="16" name="Rounded Rectangle 16">
            <a:extLst>
              <a:ext uri="{FF2B5EF4-FFF2-40B4-BE49-F238E27FC236}">
                <a16:creationId xmlns:a16="http://schemas.microsoft.com/office/drawing/2014/main" id="{5F368744-FF35-896B-5A89-99609D6D4A15}"/>
              </a:ext>
            </a:extLst>
          </p:cNvPr>
          <p:cNvSpPr/>
          <p:nvPr/>
        </p:nvSpPr>
        <p:spPr>
          <a:xfrm rot="15537429">
            <a:off x="8953681" y="4575473"/>
            <a:ext cx="1572163" cy="5475582"/>
          </a:xfrm>
          <a:prstGeom prst="roundRect">
            <a:avLst>
              <a:gd name="adj" fmla="val 50000"/>
            </a:avLst>
          </a:prstGeom>
          <a:solidFill>
            <a:srgbClr val="1B18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" name="Rounded Rectangle 16">
            <a:extLst>
              <a:ext uri="{FF2B5EF4-FFF2-40B4-BE49-F238E27FC236}">
                <a16:creationId xmlns:a16="http://schemas.microsoft.com/office/drawing/2014/main" id="{D497F630-75D5-FC79-7420-4E93E582DF4F}"/>
              </a:ext>
            </a:extLst>
          </p:cNvPr>
          <p:cNvSpPr/>
          <p:nvPr/>
        </p:nvSpPr>
        <p:spPr>
          <a:xfrm rot="13169336">
            <a:off x="12350816" y="2468550"/>
            <a:ext cx="1422569" cy="5404484"/>
          </a:xfrm>
          <a:prstGeom prst="roundRect">
            <a:avLst>
              <a:gd name="adj" fmla="val 50000"/>
            </a:avLst>
          </a:prstGeom>
          <a:solidFill>
            <a:srgbClr val="3A8D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3" name="Rounded Rectangle 16">
            <a:extLst>
              <a:ext uri="{FF2B5EF4-FFF2-40B4-BE49-F238E27FC236}">
                <a16:creationId xmlns:a16="http://schemas.microsoft.com/office/drawing/2014/main" id="{7094D47E-E2B3-BD94-FE0E-E43BEF454B24}"/>
              </a:ext>
            </a:extLst>
          </p:cNvPr>
          <p:cNvSpPr/>
          <p:nvPr/>
        </p:nvSpPr>
        <p:spPr>
          <a:xfrm rot="13169336">
            <a:off x="-2083845" y="-860646"/>
            <a:ext cx="1422569" cy="5404484"/>
          </a:xfrm>
          <a:prstGeom prst="roundRect">
            <a:avLst>
              <a:gd name="adj" fmla="val 50000"/>
            </a:avLst>
          </a:prstGeom>
          <a:solidFill>
            <a:srgbClr val="3A8D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7" name="Graphic 6" descr="Right pointing backhand index with solid fill">
            <a:extLst>
              <a:ext uri="{FF2B5EF4-FFF2-40B4-BE49-F238E27FC236}">
                <a16:creationId xmlns:a16="http://schemas.microsoft.com/office/drawing/2014/main" id="{1FDEC2F6-63BC-5FF1-C173-D92019821A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248420" y="2916365"/>
            <a:ext cx="861774" cy="861774"/>
          </a:xfrm>
          <a:prstGeom prst="rect">
            <a:avLst/>
          </a:prstGeom>
        </p:spPr>
      </p:pic>
      <p:pic>
        <p:nvPicPr>
          <p:cNvPr id="8" name="Graphic 7" descr="Right pointing backhand index with solid fill">
            <a:extLst>
              <a:ext uri="{FF2B5EF4-FFF2-40B4-BE49-F238E27FC236}">
                <a16:creationId xmlns:a16="http://schemas.microsoft.com/office/drawing/2014/main" id="{0E150625-9350-E423-F612-472270D174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246559" y="3778139"/>
            <a:ext cx="861774" cy="861774"/>
          </a:xfrm>
          <a:prstGeom prst="rect">
            <a:avLst/>
          </a:prstGeom>
        </p:spPr>
      </p:pic>
      <p:pic>
        <p:nvPicPr>
          <p:cNvPr id="9" name="Graphic 8" descr="Right pointing backhand index with solid fill">
            <a:extLst>
              <a:ext uri="{FF2B5EF4-FFF2-40B4-BE49-F238E27FC236}">
                <a16:creationId xmlns:a16="http://schemas.microsoft.com/office/drawing/2014/main" id="{4C1EE811-5332-A2C2-E412-61D20F8826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246559" y="4633267"/>
            <a:ext cx="861774" cy="861774"/>
          </a:xfrm>
          <a:prstGeom prst="rect">
            <a:avLst/>
          </a:prstGeom>
        </p:spPr>
      </p:pic>
      <p:sp>
        <p:nvSpPr>
          <p:cNvPr id="4" name="TextBox 7">
            <a:extLst>
              <a:ext uri="{FF2B5EF4-FFF2-40B4-BE49-F238E27FC236}">
                <a16:creationId xmlns:a16="http://schemas.microsoft.com/office/drawing/2014/main" id="{224CB75C-F9B3-D969-2B7F-8574A35849CA}"/>
              </a:ext>
            </a:extLst>
          </p:cNvPr>
          <p:cNvSpPr txBox="1"/>
          <p:nvPr/>
        </p:nvSpPr>
        <p:spPr>
          <a:xfrm>
            <a:off x="1362195" y="553132"/>
            <a:ext cx="939746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b="1" dirty="0">
                <a:solidFill>
                  <a:schemeClr val="bg1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OUR TOP CHOOSE RESPECT TIPS</a:t>
            </a:r>
          </a:p>
        </p:txBody>
      </p:sp>
      <p:pic>
        <p:nvPicPr>
          <p:cNvPr id="10" name="Picture 9" descr="A blue text on a black background&#10;&#10;Description automatically generated">
            <a:extLst>
              <a:ext uri="{FF2B5EF4-FFF2-40B4-BE49-F238E27FC236}">
                <a16:creationId xmlns:a16="http://schemas.microsoft.com/office/drawing/2014/main" id="{82548B3E-5B02-AE8D-1C6D-37C5C06485E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1012" y="6301873"/>
            <a:ext cx="2346540" cy="632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13665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757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white speech bubble on a purple background&#10;&#10;Description automatically generated">
            <a:extLst>
              <a:ext uri="{FF2B5EF4-FFF2-40B4-BE49-F238E27FC236}">
                <a16:creationId xmlns:a16="http://schemas.microsoft.com/office/drawing/2014/main" id="{280CCB1D-B47C-0257-3BE8-D57546E7779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8355DC"/>
              </a:clrFrom>
              <a:clrTo>
                <a:srgbClr val="8355D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23" t="14436" r="16005" b="2830"/>
          <a:stretch/>
        </p:blipFill>
        <p:spPr>
          <a:xfrm>
            <a:off x="785728" y="922631"/>
            <a:ext cx="11015000" cy="6694557"/>
          </a:xfrm>
          <a:prstGeom prst="rect">
            <a:avLst/>
          </a:prstGeom>
        </p:spPr>
      </p:pic>
      <p:sp>
        <p:nvSpPr>
          <p:cNvPr id="5" name="Rounded Rectangle 16">
            <a:extLst>
              <a:ext uri="{FF2B5EF4-FFF2-40B4-BE49-F238E27FC236}">
                <a16:creationId xmlns:a16="http://schemas.microsoft.com/office/drawing/2014/main" id="{A070F455-B078-1732-ABF8-1058635A2C54}"/>
              </a:ext>
            </a:extLst>
          </p:cNvPr>
          <p:cNvSpPr/>
          <p:nvPr/>
        </p:nvSpPr>
        <p:spPr>
          <a:xfrm rot="9232349">
            <a:off x="8746189" y="-3309956"/>
            <a:ext cx="1717775" cy="4678206"/>
          </a:xfrm>
          <a:prstGeom prst="roundRect">
            <a:avLst>
              <a:gd name="adj" fmla="val 50000"/>
            </a:avLst>
          </a:prstGeom>
          <a:solidFill>
            <a:srgbClr val="1B1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7" name="Rounded Rectangle 16">
            <a:extLst>
              <a:ext uri="{FF2B5EF4-FFF2-40B4-BE49-F238E27FC236}">
                <a16:creationId xmlns:a16="http://schemas.microsoft.com/office/drawing/2014/main" id="{1AA4FFB1-7A93-1744-CA13-EAD8BEF002EC}"/>
              </a:ext>
            </a:extLst>
          </p:cNvPr>
          <p:cNvSpPr/>
          <p:nvPr/>
        </p:nvSpPr>
        <p:spPr>
          <a:xfrm rot="9232349">
            <a:off x="7896568" y="-2560213"/>
            <a:ext cx="616302" cy="3467787"/>
          </a:xfrm>
          <a:prstGeom prst="roundRect">
            <a:avLst>
              <a:gd name="adj" fmla="val 50000"/>
            </a:avLst>
          </a:prstGeom>
          <a:solidFill>
            <a:srgbClr val="1B1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C567D46-0673-BF33-964D-985A1A0D84F8}"/>
              </a:ext>
            </a:extLst>
          </p:cNvPr>
          <p:cNvSpPr txBox="1"/>
          <p:nvPr/>
        </p:nvSpPr>
        <p:spPr>
          <a:xfrm>
            <a:off x="1584513" y="1847843"/>
            <a:ext cx="9417429" cy="27835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GB" sz="3000" b="1" dirty="0">
                <a:solidFill>
                  <a:srgbClr val="1B1464"/>
                </a:solidFill>
                <a:latin typeface="Cera Round Pro" panose="00000500000000000000" pitchFamily="50" charset="0"/>
                <a:cs typeface="Times New Roman" panose="02020603050405020304" pitchFamily="18" charset="0"/>
              </a:rPr>
              <a:t>Choose to respect the disrespectful, </a:t>
            </a:r>
          </a:p>
          <a:p>
            <a:pPr algn="ctr">
              <a:lnSpc>
                <a:spcPct val="150000"/>
              </a:lnSpc>
            </a:pPr>
            <a:r>
              <a:rPr lang="en-GB" sz="3000" b="1" dirty="0">
                <a:solidFill>
                  <a:srgbClr val="1B1464"/>
                </a:solidFill>
                <a:latin typeface="Cera Round Pro" panose="00000500000000000000" pitchFamily="50" charset="0"/>
                <a:cs typeface="Times New Roman" panose="02020603050405020304" pitchFamily="18" charset="0"/>
              </a:rPr>
              <a:t>Don’t allow them to feel powerful. </a:t>
            </a:r>
          </a:p>
          <a:p>
            <a:pPr algn="ctr">
              <a:lnSpc>
                <a:spcPct val="150000"/>
              </a:lnSpc>
            </a:pPr>
            <a:r>
              <a:rPr lang="en-GB" sz="3000" b="1" dirty="0">
                <a:solidFill>
                  <a:srgbClr val="1B1464"/>
                </a:solidFill>
                <a:latin typeface="Cera Round Pro" panose="00000500000000000000" pitchFamily="50" charset="0"/>
                <a:cs typeface="Times New Roman" panose="02020603050405020304" pitchFamily="18" charset="0"/>
              </a:rPr>
              <a:t>Don't fight back with words that are hurtful, </a:t>
            </a:r>
          </a:p>
          <a:p>
            <a:pPr algn="ctr">
              <a:lnSpc>
                <a:spcPct val="150000"/>
              </a:lnSpc>
            </a:pPr>
            <a:r>
              <a:rPr lang="en-GB" sz="3000" b="1" dirty="0">
                <a:solidFill>
                  <a:srgbClr val="1B1464"/>
                </a:solidFill>
                <a:latin typeface="Cera Round Pro" panose="00000500000000000000" pitchFamily="50" charset="0"/>
                <a:cs typeface="Times New Roman" panose="02020603050405020304" pitchFamily="18" charset="0"/>
              </a:rPr>
              <a:t>Or act impulsively and end up regretful.</a:t>
            </a:r>
            <a:endParaRPr lang="en-GB" sz="3000" b="1" dirty="0">
              <a:solidFill>
                <a:srgbClr val="1B1464"/>
              </a:solidFill>
              <a:latin typeface="Cera Round Pro" panose="00000500000000000000" pitchFamily="50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9C2FFEE-2D8E-77D8-536A-0A5759905DBE}"/>
              </a:ext>
            </a:extLst>
          </p:cNvPr>
          <p:cNvSpPr/>
          <p:nvPr/>
        </p:nvSpPr>
        <p:spPr>
          <a:xfrm>
            <a:off x="2154848" y="5494497"/>
            <a:ext cx="70339" cy="67132"/>
          </a:xfrm>
          <a:prstGeom prst="rect">
            <a:avLst/>
          </a:prstGeom>
          <a:solidFill>
            <a:srgbClr val="1B1862"/>
          </a:solidFill>
          <a:ln>
            <a:solidFill>
              <a:srgbClr val="1B186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B516167-2218-B938-05A2-161ED54DDFF2}"/>
              </a:ext>
            </a:extLst>
          </p:cNvPr>
          <p:cNvSpPr txBox="1"/>
          <p:nvPr/>
        </p:nvSpPr>
        <p:spPr>
          <a:xfrm>
            <a:off x="1898" y="-199812"/>
            <a:ext cx="171835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0" b="1" dirty="0">
                <a:solidFill>
                  <a:schemeClr val="bg1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“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383A146-B486-9B4D-6FC1-A3B4BB771938}"/>
              </a:ext>
            </a:extLst>
          </p:cNvPr>
          <p:cNvSpPr txBox="1"/>
          <p:nvPr/>
        </p:nvSpPr>
        <p:spPr>
          <a:xfrm rot="10800000">
            <a:off x="10253994" y="3971588"/>
            <a:ext cx="171835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0" b="1" dirty="0">
                <a:solidFill>
                  <a:schemeClr val="bg1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“</a:t>
            </a:r>
          </a:p>
        </p:txBody>
      </p:sp>
      <p:pic>
        <p:nvPicPr>
          <p:cNvPr id="4" name="Picture 3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3FF0435B-86C0-C21C-E782-F4D980472F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37314" y="6015744"/>
            <a:ext cx="2917371" cy="983081"/>
          </a:xfrm>
          <a:prstGeom prst="rect">
            <a:avLst/>
          </a:prstGeom>
        </p:spPr>
      </p:pic>
      <p:sp>
        <p:nvSpPr>
          <p:cNvPr id="8" name="Rounded Rectangle 16">
            <a:extLst>
              <a:ext uri="{FF2B5EF4-FFF2-40B4-BE49-F238E27FC236}">
                <a16:creationId xmlns:a16="http://schemas.microsoft.com/office/drawing/2014/main" id="{5DF468DF-5226-28E1-9673-021B354F0CE7}"/>
              </a:ext>
            </a:extLst>
          </p:cNvPr>
          <p:cNvSpPr/>
          <p:nvPr/>
        </p:nvSpPr>
        <p:spPr>
          <a:xfrm rot="5400000">
            <a:off x="4039065" y="-1396265"/>
            <a:ext cx="922080" cy="5328790"/>
          </a:xfrm>
          <a:prstGeom prst="roundRect">
            <a:avLst>
              <a:gd name="adj" fmla="val 50000"/>
            </a:avLst>
          </a:prstGeom>
          <a:solidFill>
            <a:srgbClr val="1B1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2F6CF56-A3BF-BDD5-9550-5C3652A6CFAA}"/>
              </a:ext>
            </a:extLst>
          </p:cNvPr>
          <p:cNvSpPr txBox="1"/>
          <p:nvPr/>
        </p:nvSpPr>
        <p:spPr>
          <a:xfrm>
            <a:off x="2008086" y="975742"/>
            <a:ext cx="498403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b="1" dirty="0">
                <a:solidFill>
                  <a:schemeClr val="bg1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CHOOSE RESPECT POEM</a:t>
            </a:r>
          </a:p>
        </p:txBody>
      </p:sp>
    </p:spTree>
    <p:extLst>
      <p:ext uri="{BB962C8B-B14F-4D97-AF65-F5344CB8AC3E}">
        <p14:creationId xmlns:p14="http://schemas.microsoft.com/office/powerpoint/2010/main" val="34394793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46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ounded Rectangle 16">
            <a:extLst>
              <a:ext uri="{FF2B5EF4-FFF2-40B4-BE49-F238E27FC236}">
                <a16:creationId xmlns:a16="http://schemas.microsoft.com/office/drawing/2014/main" id="{5CC397E0-5338-EC44-BE3D-225F25B75CC2}"/>
              </a:ext>
            </a:extLst>
          </p:cNvPr>
          <p:cNvSpPr/>
          <p:nvPr/>
        </p:nvSpPr>
        <p:spPr>
          <a:xfrm rot="5400000">
            <a:off x="3657518" y="-1617995"/>
            <a:ext cx="4487328" cy="1079136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3" name="Rounded Rectangle 16">
            <a:extLst>
              <a:ext uri="{FF2B5EF4-FFF2-40B4-BE49-F238E27FC236}">
                <a16:creationId xmlns:a16="http://schemas.microsoft.com/office/drawing/2014/main" id="{91E2873D-7A61-CC48-663E-48FDAACC575A}"/>
              </a:ext>
            </a:extLst>
          </p:cNvPr>
          <p:cNvSpPr/>
          <p:nvPr/>
        </p:nvSpPr>
        <p:spPr>
          <a:xfrm rot="5400000">
            <a:off x="3918561" y="-1747754"/>
            <a:ext cx="4354878" cy="10620539"/>
          </a:xfrm>
          <a:prstGeom prst="roundRect">
            <a:avLst>
              <a:gd name="adj" fmla="val 50000"/>
            </a:avLst>
          </a:prstGeom>
          <a:solidFill>
            <a:srgbClr val="8757E5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/>
          </a:p>
        </p:txBody>
      </p:sp>
      <p:sp>
        <p:nvSpPr>
          <p:cNvPr id="5" name="Rounded Rectangle 16">
            <a:extLst>
              <a:ext uri="{FF2B5EF4-FFF2-40B4-BE49-F238E27FC236}">
                <a16:creationId xmlns:a16="http://schemas.microsoft.com/office/drawing/2014/main" id="{A070F455-B078-1732-ABF8-1058635A2C54}"/>
              </a:ext>
            </a:extLst>
          </p:cNvPr>
          <p:cNvSpPr/>
          <p:nvPr/>
        </p:nvSpPr>
        <p:spPr>
          <a:xfrm rot="9232349">
            <a:off x="8728742" y="-3357864"/>
            <a:ext cx="1717775" cy="4678206"/>
          </a:xfrm>
          <a:prstGeom prst="roundRect">
            <a:avLst>
              <a:gd name="adj" fmla="val 50000"/>
            </a:avLst>
          </a:prstGeom>
          <a:solidFill>
            <a:srgbClr val="3A8D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7" name="Rounded Rectangle 16">
            <a:extLst>
              <a:ext uri="{FF2B5EF4-FFF2-40B4-BE49-F238E27FC236}">
                <a16:creationId xmlns:a16="http://schemas.microsoft.com/office/drawing/2014/main" id="{1AA4FFB1-7A93-1744-CA13-EAD8BEF002EC}"/>
              </a:ext>
            </a:extLst>
          </p:cNvPr>
          <p:cNvSpPr/>
          <p:nvPr/>
        </p:nvSpPr>
        <p:spPr>
          <a:xfrm rot="9232349">
            <a:off x="8023021" y="-2359439"/>
            <a:ext cx="616302" cy="3467787"/>
          </a:xfrm>
          <a:prstGeom prst="roundRect">
            <a:avLst>
              <a:gd name="adj" fmla="val 50000"/>
            </a:avLst>
          </a:prstGeom>
          <a:solidFill>
            <a:srgbClr val="3A8D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C567D46-0673-BF33-964D-985A1A0D84F8}"/>
              </a:ext>
            </a:extLst>
          </p:cNvPr>
          <p:cNvSpPr txBox="1"/>
          <p:nvPr/>
        </p:nvSpPr>
        <p:spPr>
          <a:xfrm>
            <a:off x="5333706" y="1997839"/>
            <a:ext cx="5718580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9000" b="1" dirty="0">
                <a:solidFill>
                  <a:schemeClr val="bg1"/>
                </a:solidFill>
                <a:latin typeface="Cera Round Pro" panose="00000500000000000000" pitchFamily="50" charset="0"/>
                <a:cs typeface="Times New Roman" panose="02020603050405020304" pitchFamily="18" charset="0"/>
              </a:rPr>
              <a:t>Reverse the Clock</a:t>
            </a:r>
            <a:endParaRPr lang="en-GB" sz="9000" b="1" dirty="0">
              <a:solidFill>
                <a:schemeClr val="bg1"/>
              </a:solidFill>
              <a:latin typeface="Cera Round Pro" panose="00000500000000000000" pitchFamily="50" charset="0"/>
            </a:endParaRPr>
          </a:p>
        </p:txBody>
      </p:sp>
      <p:sp>
        <p:nvSpPr>
          <p:cNvPr id="2" name="Rounded Rectangle 16">
            <a:extLst>
              <a:ext uri="{FF2B5EF4-FFF2-40B4-BE49-F238E27FC236}">
                <a16:creationId xmlns:a16="http://schemas.microsoft.com/office/drawing/2014/main" id="{F64BCFF7-FE3D-EBFF-1EDE-7ED17FA14508}"/>
              </a:ext>
            </a:extLst>
          </p:cNvPr>
          <p:cNvSpPr/>
          <p:nvPr/>
        </p:nvSpPr>
        <p:spPr>
          <a:xfrm rot="5400000">
            <a:off x="3037412" y="-99826"/>
            <a:ext cx="937913" cy="278935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C0766C4-CE9D-5046-13AD-5ED7AD4A0B71}"/>
              </a:ext>
            </a:extLst>
          </p:cNvPr>
          <p:cNvSpPr txBox="1"/>
          <p:nvPr/>
        </p:nvSpPr>
        <p:spPr>
          <a:xfrm>
            <a:off x="-627039" y="897618"/>
            <a:ext cx="826681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>
                <a:solidFill>
                  <a:srgbClr val="1B1464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TASK</a:t>
            </a:r>
          </a:p>
        </p:txBody>
      </p:sp>
      <p:pic>
        <p:nvPicPr>
          <p:cNvPr id="6" name="Graphic 5" descr="Stopwatch with solid fill">
            <a:extLst>
              <a:ext uri="{FF2B5EF4-FFF2-40B4-BE49-F238E27FC236}">
                <a16:creationId xmlns:a16="http://schemas.microsoft.com/office/drawing/2014/main" id="{AC0A6B18-DA47-C34B-98E6-1B37A6D6E3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57186" y="1774561"/>
            <a:ext cx="3698363" cy="3698363"/>
          </a:xfrm>
          <a:prstGeom prst="rect">
            <a:avLst/>
          </a:prstGeom>
        </p:spPr>
      </p:pic>
      <p:pic>
        <p:nvPicPr>
          <p:cNvPr id="4" name="Picture 3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96B0FA24-BA31-E08D-A9A2-7079B976796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37314" y="6015744"/>
            <a:ext cx="2917371" cy="983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194162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A8D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white speech bubble on a purple background&#10;&#10;Description automatically generated">
            <a:extLst>
              <a:ext uri="{FF2B5EF4-FFF2-40B4-BE49-F238E27FC236}">
                <a16:creationId xmlns:a16="http://schemas.microsoft.com/office/drawing/2014/main" id="{280CCB1D-B47C-0257-3BE8-D57546E7779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8355DC"/>
              </a:clrFrom>
              <a:clrTo>
                <a:srgbClr val="8355D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23" t="14436" r="16005" b="2830"/>
          <a:stretch/>
        </p:blipFill>
        <p:spPr>
          <a:xfrm>
            <a:off x="785728" y="922631"/>
            <a:ext cx="11015000" cy="6694557"/>
          </a:xfrm>
          <a:prstGeom prst="rect">
            <a:avLst/>
          </a:prstGeom>
        </p:spPr>
      </p:pic>
      <p:sp>
        <p:nvSpPr>
          <p:cNvPr id="5" name="Rounded Rectangle 16">
            <a:extLst>
              <a:ext uri="{FF2B5EF4-FFF2-40B4-BE49-F238E27FC236}">
                <a16:creationId xmlns:a16="http://schemas.microsoft.com/office/drawing/2014/main" id="{A070F455-B078-1732-ABF8-1058635A2C54}"/>
              </a:ext>
            </a:extLst>
          </p:cNvPr>
          <p:cNvSpPr/>
          <p:nvPr/>
        </p:nvSpPr>
        <p:spPr>
          <a:xfrm rot="9232349">
            <a:off x="8746189" y="-3309956"/>
            <a:ext cx="1717775" cy="4678206"/>
          </a:xfrm>
          <a:prstGeom prst="roundRect">
            <a:avLst>
              <a:gd name="adj" fmla="val 50000"/>
            </a:avLst>
          </a:prstGeom>
          <a:solidFill>
            <a:srgbClr val="1B1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7" name="Rounded Rectangle 16">
            <a:extLst>
              <a:ext uri="{FF2B5EF4-FFF2-40B4-BE49-F238E27FC236}">
                <a16:creationId xmlns:a16="http://schemas.microsoft.com/office/drawing/2014/main" id="{1AA4FFB1-7A93-1744-CA13-EAD8BEF002EC}"/>
              </a:ext>
            </a:extLst>
          </p:cNvPr>
          <p:cNvSpPr/>
          <p:nvPr/>
        </p:nvSpPr>
        <p:spPr>
          <a:xfrm rot="9232349">
            <a:off x="7896568" y="-2560213"/>
            <a:ext cx="616302" cy="3467787"/>
          </a:xfrm>
          <a:prstGeom prst="roundRect">
            <a:avLst>
              <a:gd name="adj" fmla="val 50000"/>
            </a:avLst>
          </a:prstGeom>
          <a:solidFill>
            <a:srgbClr val="1B1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C567D46-0673-BF33-964D-985A1A0D84F8}"/>
              </a:ext>
            </a:extLst>
          </p:cNvPr>
          <p:cNvSpPr txBox="1"/>
          <p:nvPr/>
        </p:nvSpPr>
        <p:spPr>
          <a:xfrm>
            <a:off x="1291413" y="1778741"/>
            <a:ext cx="9821759" cy="27835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GB" sz="3000" b="1" dirty="0">
                <a:solidFill>
                  <a:srgbClr val="1B1464"/>
                </a:solidFill>
                <a:latin typeface="Cera Round Pro" panose="00000500000000000000" pitchFamily="50" charset="0"/>
                <a:cs typeface="Times New Roman" panose="02020603050405020304" pitchFamily="18" charset="0"/>
              </a:rPr>
              <a:t>Choose to respect the disrespected, </a:t>
            </a:r>
          </a:p>
          <a:p>
            <a:pPr algn="ctr">
              <a:lnSpc>
                <a:spcPct val="150000"/>
              </a:lnSpc>
            </a:pPr>
            <a:r>
              <a:rPr lang="en-GB" sz="3000" b="1" dirty="0">
                <a:solidFill>
                  <a:srgbClr val="1B1464"/>
                </a:solidFill>
                <a:latin typeface="Cera Round Pro" panose="00000500000000000000" pitchFamily="50" charset="0"/>
                <a:cs typeface="Times New Roman" panose="02020603050405020304" pitchFamily="18" charset="0"/>
              </a:rPr>
              <a:t>Respect is something that is reflected. </a:t>
            </a:r>
          </a:p>
          <a:p>
            <a:pPr algn="ctr">
              <a:lnSpc>
                <a:spcPct val="150000"/>
              </a:lnSpc>
            </a:pPr>
            <a:r>
              <a:rPr lang="en-GB" sz="3000" b="1" dirty="0">
                <a:solidFill>
                  <a:srgbClr val="1B1464"/>
                </a:solidFill>
                <a:latin typeface="Cera Round Pro" panose="00000500000000000000" pitchFamily="50" charset="0"/>
                <a:cs typeface="Times New Roman" panose="02020603050405020304" pitchFamily="18" charset="0"/>
              </a:rPr>
              <a:t>Respect can prevent someone from feeling rejected, </a:t>
            </a:r>
          </a:p>
          <a:p>
            <a:pPr algn="ctr">
              <a:lnSpc>
                <a:spcPct val="150000"/>
              </a:lnSpc>
            </a:pPr>
            <a:r>
              <a:rPr lang="en-GB" sz="3000" b="1" dirty="0">
                <a:solidFill>
                  <a:srgbClr val="1B1464"/>
                </a:solidFill>
                <a:latin typeface="Cera Round Pro" panose="00000500000000000000" pitchFamily="50" charset="0"/>
                <a:cs typeface="Times New Roman" panose="02020603050405020304" pitchFamily="18" charset="0"/>
              </a:rPr>
              <a:t>Respect is a cycle that is interconnected.</a:t>
            </a:r>
            <a:endParaRPr lang="en-GB" sz="3000" b="1" dirty="0">
              <a:solidFill>
                <a:srgbClr val="1B1464"/>
              </a:solidFill>
              <a:latin typeface="Cera Round Pro" panose="00000500000000000000" pitchFamily="50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9C2FFEE-2D8E-77D8-536A-0A5759905DBE}"/>
              </a:ext>
            </a:extLst>
          </p:cNvPr>
          <p:cNvSpPr/>
          <p:nvPr/>
        </p:nvSpPr>
        <p:spPr>
          <a:xfrm>
            <a:off x="2154848" y="5494497"/>
            <a:ext cx="70339" cy="67132"/>
          </a:xfrm>
          <a:prstGeom prst="rect">
            <a:avLst/>
          </a:prstGeom>
          <a:solidFill>
            <a:srgbClr val="1B1862"/>
          </a:solidFill>
          <a:ln>
            <a:solidFill>
              <a:srgbClr val="1B186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B516167-2218-B938-05A2-161ED54DDFF2}"/>
              </a:ext>
            </a:extLst>
          </p:cNvPr>
          <p:cNvSpPr txBox="1"/>
          <p:nvPr/>
        </p:nvSpPr>
        <p:spPr>
          <a:xfrm>
            <a:off x="1898" y="-199812"/>
            <a:ext cx="171835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0" b="1" dirty="0">
                <a:solidFill>
                  <a:srgbClr val="1B1464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“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383A146-B486-9B4D-6FC1-A3B4BB771938}"/>
              </a:ext>
            </a:extLst>
          </p:cNvPr>
          <p:cNvSpPr txBox="1"/>
          <p:nvPr/>
        </p:nvSpPr>
        <p:spPr>
          <a:xfrm rot="10800000">
            <a:off x="10253994" y="3971588"/>
            <a:ext cx="171835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0" b="1" dirty="0">
                <a:solidFill>
                  <a:srgbClr val="1B1464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“</a:t>
            </a:r>
          </a:p>
        </p:txBody>
      </p:sp>
      <p:pic>
        <p:nvPicPr>
          <p:cNvPr id="4" name="Picture 3" descr="A blue text on a black background&#10;&#10;Description automatically generated">
            <a:extLst>
              <a:ext uri="{FF2B5EF4-FFF2-40B4-BE49-F238E27FC236}">
                <a16:creationId xmlns:a16="http://schemas.microsoft.com/office/drawing/2014/main" id="{DC83F055-E16E-2CBF-5F88-F8C55AE0C9C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7260" y="6006804"/>
            <a:ext cx="2917368" cy="983080"/>
          </a:xfrm>
          <a:prstGeom prst="rect">
            <a:avLst/>
          </a:prstGeom>
        </p:spPr>
      </p:pic>
      <p:sp>
        <p:nvSpPr>
          <p:cNvPr id="8" name="Rounded Rectangle 16">
            <a:extLst>
              <a:ext uri="{FF2B5EF4-FFF2-40B4-BE49-F238E27FC236}">
                <a16:creationId xmlns:a16="http://schemas.microsoft.com/office/drawing/2014/main" id="{AB19A5C7-78BD-91FA-89DD-09E9E152A29E}"/>
              </a:ext>
            </a:extLst>
          </p:cNvPr>
          <p:cNvSpPr/>
          <p:nvPr/>
        </p:nvSpPr>
        <p:spPr>
          <a:xfrm rot="5400000">
            <a:off x="4039065" y="-1396265"/>
            <a:ext cx="922080" cy="5328790"/>
          </a:xfrm>
          <a:prstGeom prst="roundRect">
            <a:avLst>
              <a:gd name="adj" fmla="val 50000"/>
            </a:avLst>
          </a:prstGeom>
          <a:solidFill>
            <a:srgbClr val="1B1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FD1CA86-F5AA-5BCF-A389-130A2A6A3793}"/>
              </a:ext>
            </a:extLst>
          </p:cNvPr>
          <p:cNvSpPr txBox="1"/>
          <p:nvPr/>
        </p:nvSpPr>
        <p:spPr>
          <a:xfrm>
            <a:off x="2008086" y="975742"/>
            <a:ext cx="498403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b="1" dirty="0">
                <a:solidFill>
                  <a:schemeClr val="bg1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CHOOSE RESPECT POEM</a:t>
            </a:r>
          </a:p>
        </p:txBody>
      </p:sp>
    </p:spTree>
    <p:extLst>
      <p:ext uri="{BB962C8B-B14F-4D97-AF65-F5344CB8AC3E}">
        <p14:creationId xmlns:p14="http://schemas.microsoft.com/office/powerpoint/2010/main" val="153623630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757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white speech bubble on a purple background&#10;&#10;Description automatically generated">
            <a:extLst>
              <a:ext uri="{FF2B5EF4-FFF2-40B4-BE49-F238E27FC236}">
                <a16:creationId xmlns:a16="http://schemas.microsoft.com/office/drawing/2014/main" id="{280CCB1D-B47C-0257-3BE8-D57546E7779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8355DC"/>
              </a:clrFrom>
              <a:clrTo>
                <a:srgbClr val="8355D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23" t="14436" r="16005" b="2830"/>
          <a:stretch/>
        </p:blipFill>
        <p:spPr>
          <a:xfrm>
            <a:off x="785728" y="922631"/>
            <a:ext cx="11015000" cy="6694557"/>
          </a:xfrm>
          <a:prstGeom prst="rect">
            <a:avLst/>
          </a:prstGeom>
        </p:spPr>
      </p:pic>
      <p:sp>
        <p:nvSpPr>
          <p:cNvPr id="5" name="Rounded Rectangle 16">
            <a:extLst>
              <a:ext uri="{FF2B5EF4-FFF2-40B4-BE49-F238E27FC236}">
                <a16:creationId xmlns:a16="http://schemas.microsoft.com/office/drawing/2014/main" id="{A070F455-B078-1732-ABF8-1058635A2C54}"/>
              </a:ext>
            </a:extLst>
          </p:cNvPr>
          <p:cNvSpPr/>
          <p:nvPr/>
        </p:nvSpPr>
        <p:spPr>
          <a:xfrm rot="9232349">
            <a:off x="8746189" y="-3309956"/>
            <a:ext cx="1717775" cy="4678206"/>
          </a:xfrm>
          <a:prstGeom prst="roundRect">
            <a:avLst>
              <a:gd name="adj" fmla="val 50000"/>
            </a:avLst>
          </a:prstGeom>
          <a:solidFill>
            <a:srgbClr val="1B1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7" name="Rounded Rectangle 16">
            <a:extLst>
              <a:ext uri="{FF2B5EF4-FFF2-40B4-BE49-F238E27FC236}">
                <a16:creationId xmlns:a16="http://schemas.microsoft.com/office/drawing/2014/main" id="{1AA4FFB1-7A93-1744-CA13-EAD8BEF002EC}"/>
              </a:ext>
            </a:extLst>
          </p:cNvPr>
          <p:cNvSpPr/>
          <p:nvPr/>
        </p:nvSpPr>
        <p:spPr>
          <a:xfrm rot="9232349">
            <a:off x="7896568" y="-2560213"/>
            <a:ext cx="616302" cy="3467787"/>
          </a:xfrm>
          <a:prstGeom prst="roundRect">
            <a:avLst>
              <a:gd name="adj" fmla="val 50000"/>
            </a:avLst>
          </a:prstGeom>
          <a:solidFill>
            <a:srgbClr val="1B1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C567D46-0673-BF33-964D-985A1A0D84F8}"/>
              </a:ext>
            </a:extLst>
          </p:cNvPr>
          <p:cNvSpPr txBox="1"/>
          <p:nvPr/>
        </p:nvSpPr>
        <p:spPr>
          <a:xfrm>
            <a:off x="902081" y="2214635"/>
            <a:ext cx="10387837" cy="16162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GB" sz="3500" b="1" dirty="0">
                <a:solidFill>
                  <a:srgbClr val="1B1464"/>
                </a:solidFill>
                <a:latin typeface="Cera Round Pro" panose="00000500000000000000" pitchFamily="50" charset="0"/>
                <a:cs typeface="Times New Roman" panose="02020603050405020304" pitchFamily="18" charset="0"/>
              </a:rPr>
              <a:t>Choose to make respect an easy decision. </a:t>
            </a:r>
          </a:p>
          <a:p>
            <a:pPr algn="ctr">
              <a:lnSpc>
                <a:spcPct val="150000"/>
              </a:lnSpc>
            </a:pPr>
            <a:r>
              <a:rPr lang="en-GB" sz="3500" b="1" dirty="0">
                <a:solidFill>
                  <a:srgbClr val="1B1464"/>
                </a:solidFill>
                <a:latin typeface="Cera Round Pro" panose="00000500000000000000" pitchFamily="50" charset="0"/>
                <a:cs typeface="Times New Roman" panose="02020603050405020304" pitchFamily="18" charset="0"/>
              </a:rPr>
              <a:t>I choose, you choose, we choose respect.</a:t>
            </a:r>
            <a:endParaRPr lang="en-GB" sz="3500" b="1" dirty="0">
              <a:solidFill>
                <a:srgbClr val="1B1464"/>
              </a:solidFill>
              <a:latin typeface="Cera Round Pro" panose="00000500000000000000" pitchFamily="50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9C2FFEE-2D8E-77D8-536A-0A5759905DBE}"/>
              </a:ext>
            </a:extLst>
          </p:cNvPr>
          <p:cNvSpPr/>
          <p:nvPr/>
        </p:nvSpPr>
        <p:spPr>
          <a:xfrm>
            <a:off x="2154848" y="5494497"/>
            <a:ext cx="70339" cy="67132"/>
          </a:xfrm>
          <a:prstGeom prst="rect">
            <a:avLst/>
          </a:prstGeom>
          <a:solidFill>
            <a:srgbClr val="1B1862"/>
          </a:solidFill>
          <a:ln>
            <a:solidFill>
              <a:srgbClr val="1B186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B516167-2218-B938-05A2-161ED54DDFF2}"/>
              </a:ext>
            </a:extLst>
          </p:cNvPr>
          <p:cNvSpPr txBox="1"/>
          <p:nvPr/>
        </p:nvSpPr>
        <p:spPr>
          <a:xfrm>
            <a:off x="1898" y="-199812"/>
            <a:ext cx="171835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0" b="1" dirty="0">
                <a:solidFill>
                  <a:schemeClr val="bg1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“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383A146-B486-9B4D-6FC1-A3B4BB771938}"/>
              </a:ext>
            </a:extLst>
          </p:cNvPr>
          <p:cNvSpPr txBox="1"/>
          <p:nvPr/>
        </p:nvSpPr>
        <p:spPr>
          <a:xfrm rot="10800000">
            <a:off x="10253994" y="3971588"/>
            <a:ext cx="171835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0" b="1" dirty="0">
                <a:solidFill>
                  <a:schemeClr val="bg1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“</a:t>
            </a:r>
          </a:p>
        </p:txBody>
      </p:sp>
      <p:pic>
        <p:nvPicPr>
          <p:cNvPr id="4" name="Picture 3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4C78AC5C-E121-A5A9-F2CB-77E4C92780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37314" y="6015744"/>
            <a:ext cx="2917371" cy="983081"/>
          </a:xfrm>
          <a:prstGeom prst="rect">
            <a:avLst/>
          </a:prstGeom>
        </p:spPr>
      </p:pic>
      <p:sp>
        <p:nvSpPr>
          <p:cNvPr id="8" name="Rounded Rectangle 16">
            <a:extLst>
              <a:ext uri="{FF2B5EF4-FFF2-40B4-BE49-F238E27FC236}">
                <a16:creationId xmlns:a16="http://schemas.microsoft.com/office/drawing/2014/main" id="{7FE524BD-DD05-6E74-CC85-569CC16F21AB}"/>
              </a:ext>
            </a:extLst>
          </p:cNvPr>
          <p:cNvSpPr/>
          <p:nvPr/>
        </p:nvSpPr>
        <p:spPr>
          <a:xfrm rot="5400000">
            <a:off x="4039065" y="-1396265"/>
            <a:ext cx="922080" cy="5328790"/>
          </a:xfrm>
          <a:prstGeom prst="roundRect">
            <a:avLst>
              <a:gd name="adj" fmla="val 50000"/>
            </a:avLst>
          </a:prstGeom>
          <a:solidFill>
            <a:srgbClr val="1B1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D11CADA-0DE7-2227-B670-A5077F8E37FF}"/>
              </a:ext>
            </a:extLst>
          </p:cNvPr>
          <p:cNvSpPr txBox="1"/>
          <p:nvPr/>
        </p:nvSpPr>
        <p:spPr>
          <a:xfrm>
            <a:off x="2008086" y="975742"/>
            <a:ext cx="498403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b="1" dirty="0">
                <a:solidFill>
                  <a:schemeClr val="bg1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CHOOSE RESPECT POEM</a:t>
            </a:r>
          </a:p>
        </p:txBody>
      </p:sp>
    </p:spTree>
    <p:extLst>
      <p:ext uri="{BB962C8B-B14F-4D97-AF65-F5344CB8AC3E}">
        <p14:creationId xmlns:p14="http://schemas.microsoft.com/office/powerpoint/2010/main" val="29368099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46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A6487826-AA15-8608-E031-BA061296FBDF}"/>
              </a:ext>
            </a:extLst>
          </p:cNvPr>
          <p:cNvSpPr/>
          <p:nvPr/>
        </p:nvSpPr>
        <p:spPr>
          <a:xfrm>
            <a:off x="4983719" y="2940366"/>
            <a:ext cx="3469038" cy="2182824"/>
          </a:xfrm>
          <a:prstGeom prst="rect">
            <a:avLst/>
          </a:prstGeom>
          <a:solidFill>
            <a:srgbClr val="1B1862"/>
          </a:solidFill>
          <a:ln>
            <a:solidFill>
              <a:srgbClr val="1B186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6" name="Picture 25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F4A62143-AEF2-A858-AA6E-76C7393CBF5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032" b="69683"/>
          <a:stretch/>
        </p:blipFill>
        <p:spPr>
          <a:xfrm rot="16200000">
            <a:off x="-185489" y="3922704"/>
            <a:ext cx="3101992" cy="27686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69D75DA6-776C-FB00-FE3C-013E1D574BAB}"/>
              </a:ext>
            </a:extLst>
          </p:cNvPr>
          <p:cNvSpPr/>
          <p:nvPr/>
        </p:nvSpPr>
        <p:spPr>
          <a:xfrm>
            <a:off x="983392" y="3504263"/>
            <a:ext cx="3469038" cy="2495000"/>
          </a:xfrm>
          <a:prstGeom prst="rect">
            <a:avLst/>
          </a:prstGeom>
          <a:solidFill>
            <a:srgbClr val="1B1862"/>
          </a:solidFill>
          <a:ln>
            <a:solidFill>
              <a:srgbClr val="1B186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AFA6AFF-E2B1-C60E-CFD1-38F1B3620824}"/>
              </a:ext>
            </a:extLst>
          </p:cNvPr>
          <p:cNvSpPr/>
          <p:nvPr/>
        </p:nvSpPr>
        <p:spPr>
          <a:xfrm>
            <a:off x="897745" y="1070190"/>
            <a:ext cx="3782970" cy="2182824"/>
          </a:xfrm>
          <a:prstGeom prst="rect">
            <a:avLst/>
          </a:prstGeom>
          <a:solidFill>
            <a:srgbClr val="1B1464"/>
          </a:solidFill>
          <a:ln>
            <a:solidFill>
              <a:srgbClr val="1B186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8" name="Picture 17" descr="A circle with different colored arrows&#10;&#10;Description automatically generated">
            <a:extLst>
              <a:ext uri="{FF2B5EF4-FFF2-40B4-BE49-F238E27FC236}">
                <a16:creationId xmlns:a16="http://schemas.microsoft.com/office/drawing/2014/main" id="{B753928F-B0E7-79AA-5029-261906086FC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1B1263"/>
              </a:clrFrom>
              <a:clrTo>
                <a:srgbClr val="1B1263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07" t="27636" r="23911" b="21799"/>
          <a:stretch/>
        </p:blipFill>
        <p:spPr>
          <a:xfrm>
            <a:off x="721239" y="250396"/>
            <a:ext cx="6522608" cy="6357207"/>
          </a:xfrm>
          <a:prstGeom prst="rect">
            <a:avLst/>
          </a:prstGeom>
        </p:spPr>
      </p:pic>
      <p:pic>
        <p:nvPicPr>
          <p:cNvPr id="21" name="Picture 20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1AD59B8B-4E24-630E-7EB8-E8C726936C4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429" t="86825"/>
          <a:stretch/>
        </p:blipFill>
        <p:spPr>
          <a:xfrm>
            <a:off x="10069287" y="5383707"/>
            <a:ext cx="2122713" cy="1505855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FB9FB4A9-5D88-347C-85BD-769ED20B9BB1}"/>
              </a:ext>
            </a:extLst>
          </p:cNvPr>
          <p:cNvSpPr/>
          <p:nvPr/>
        </p:nvSpPr>
        <p:spPr>
          <a:xfrm>
            <a:off x="7726919" y="3731198"/>
            <a:ext cx="3469038" cy="2182824"/>
          </a:xfrm>
          <a:prstGeom prst="rect">
            <a:avLst/>
          </a:prstGeom>
          <a:solidFill>
            <a:srgbClr val="1B1464"/>
          </a:solidFill>
          <a:ln>
            <a:solidFill>
              <a:srgbClr val="1B186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235C74E9-9A56-5B7E-47F9-A4D489420BC3}"/>
              </a:ext>
            </a:extLst>
          </p:cNvPr>
          <p:cNvGrpSpPr/>
          <p:nvPr/>
        </p:nvGrpSpPr>
        <p:grpSpPr>
          <a:xfrm>
            <a:off x="6567090" y="274077"/>
            <a:ext cx="5358600" cy="1077565"/>
            <a:chOff x="3352800" y="259047"/>
            <a:chExt cx="5358600" cy="1077565"/>
          </a:xfrm>
        </p:grpSpPr>
        <p:sp>
          <p:nvSpPr>
            <p:cNvPr id="6" name="Rounded Rectangle 16">
              <a:extLst>
                <a:ext uri="{FF2B5EF4-FFF2-40B4-BE49-F238E27FC236}">
                  <a16:creationId xmlns:a16="http://schemas.microsoft.com/office/drawing/2014/main" id="{E36E69BF-2E3B-F313-1201-7DB23B826675}"/>
                </a:ext>
              </a:extLst>
            </p:cNvPr>
            <p:cNvSpPr/>
            <p:nvPr/>
          </p:nvSpPr>
          <p:spPr>
            <a:xfrm rot="5400000">
              <a:off x="5474558" y="-1862711"/>
              <a:ext cx="1077565" cy="5321081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57150">
              <a:solidFill>
                <a:srgbClr val="1B186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ounded Rectangle 16">
              <a:extLst>
                <a:ext uri="{FF2B5EF4-FFF2-40B4-BE49-F238E27FC236}">
                  <a16:creationId xmlns:a16="http://schemas.microsoft.com/office/drawing/2014/main" id="{8055799C-E774-3F76-82D4-F70FACA292CF}"/>
                </a:ext>
              </a:extLst>
            </p:cNvPr>
            <p:cNvSpPr/>
            <p:nvPr/>
          </p:nvSpPr>
          <p:spPr>
            <a:xfrm rot="5400000">
              <a:off x="5606945" y="-1803026"/>
              <a:ext cx="911087" cy="5131398"/>
            </a:xfrm>
            <a:prstGeom prst="roundRect">
              <a:avLst>
                <a:gd name="adj" fmla="val 50000"/>
              </a:avLst>
            </a:prstGeom>
            <a:solidFill>
              <a:srgbClr val="8757E5"/>
            </a:solidFill>
            <a:ln w="571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TextBox 14">
              <a:extLst>
                <a:ext uri="{FF2B5EF4-FFF2-40B4-BE49-F238E27FC236}">
                  <a16:creationId xmlns:a16="http://schemas.microsoft.com/office/drawing/2014/main" id="{08498980-A0F6-7617-1BD9-C42C3D51664D}"/>
                </a:ext>
              </a:extLst>
            </p:cNvPr>
            <p:cNvSpPr txBox="1"/>
            <p:nvPr/>
          </p:nvSpPr>
          <p:spPr>
            <a:xfrm>
              <a:off x="3451096" y="449897"/>
              <a:ext cx="5260304" cy="6309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3500" b="1" dirty="0">
                  <a:solidFill>
                    <a:schemeClr val="bg1"/>
                  </a:solidFill>
                  <a:latin typeface="Cera Round Pro" panose="00000500000000000000" pitchFamily="50" charset="0"/>
                  <a:cs typeface="Segoe UI" panose="020B0502040204020203" pitchFamily="34" charset="0"/>
                </a:rPr>
                <a:t>RESPECT IN ACTION</a:t>
              </a: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105309D4-1338-14F0-E812-4EBC7921DC4D}"/>
              </a:ext>
            </a:extLst>
          </p:cNvPr>
          <p:cNvSpPr txBox="1"/>
          <p:nvPr/>
        </p:nvSpPr>
        <p:spPr>
          <a:xfrm>
            <a:off x="7420353" y="2690118"/>
            <a:ext cx="4005404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000" b="1" i="0" dirty="0">
                <a:solidFill>
                  <a:srgbClr val="FFFFFF"/>
                </a:solidFill>
                <a:effectLst/>
                <a:latin typeface="Cera Round Pro" panose="00000500000000000000" pitchFamily="50" charset="0"/>
              </a:rPr>
              <a:t>Demonstrating respect for others, self-respect, and being respected are interlinked elements essential for fostering healthy and positive interactions.</a:t>
            </a:r>
            <a:endParaRPr lang="en-GB" sz="2000" b="1" dirty="0">
              <a:latin typeface="Cera Round Pro" panose="00000500000000000000" pitchFamily="50" charset="0"/>
            </a:endParaRPr>
          </a:p>
        </p:txBody>
      </p:sp>
      <p:pic>
        <p:nvPicPr>
          <p:cNvPr id="31" name="Picture 30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342CC307-BF61-F10D-7703-2FC06C21E22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88" t="32072" r="15694" b="59359"/>
          <a:stretch/>
        </p:blipFill>
        <p:spPr>
          <a:xfrm>
            <a:off x="5530015" y="61081"/>
            <a:ext cx="453879" cy="587718"/>
          </a:xfrm>
          <a:prstGeom prst="rect">
            <a:avLst/>
          </a:prstGeom>
        </p:spPr>
      </p:pic>
      <p:pic>
        <p:nvPicPr>
          <p:cNvPr id="32" name="Picture 31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6A68C8EB-AF20-F7EC-07D8-7B2A9173023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39" t="20144" r="78708" b="67748"/>
          <a:stretch/>
        </p:blipFill>
        <p:spPr>
          <a:xfrm rot="16200000">
            <a:off x="11281272" y="1607534"/>
            <a:ext cx="902043" cy="830365"/>
          </a:xfrm>
          <a:prstGeom prst="rect">
            <a:avLst/>
          </a:prstGeom>
        </p:spPr>
      </p:pic>
      <p:pic>
        <p:nvPicPr>
          <p:cNvPr id="33" name="Picture 32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8426E7EF-818B-AD70-A526-7D654179B1B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219" t="19263" r="1064" b="68171"/>
          <a:stretch/>
        </p:blipFill>
        <p:spPr>
          <a:xfrm>
            <a:off x="8054715" y="5651503"/>
            <a:ext cx="734959" cy="861775"/>
          </a:xfrm>
          <a:prstGeom prst="rect">
            <a:avLst/>
          </a:prstGeom>
        </p:spPr>
      </p:pic>
      <p:pic>
        <p:nvPicPr>
          <p:cNvPr id="34" name="Picture 33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16C38770-384F-EAC8-B4F5-EAA33AA1F64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95" t="65405" r="88218" b="26847"/>
          <a:stretch/>
        </p:blipFill>
        <p:spPr>
          <a:xfrm>
            <a:off x="19653" y="3139063"/>
            <a:ext cx="472285" cy="531341"/>
          </a:xfrm>
          <a:prstGeom prst="rect">
            <a:avLst/>
          </a:prstGeom>
        </p:spPr>
      </p:pic>
      <p:pic>
        <p:nvPicPr>
          <p:cNvPr id="35" name="Picture 34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3D73CF0E-9123-283B-76B7-61DBC4DE315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39" t="20144" r="78708" b="67748"/>
          <a:stretch/>
        </p:blipFill>
        <p:spPr>
          <a:xfrm>
            <a:off x="155126" y="1282929"/>
            <a:ext cx="902043" cy="830365"/>
          </a:xfrm>
          <a:prstGeom prst="rect">
            <a:avLst/>
          </a:prstGeom>
        </p:spPr>
      </p:pic>
      <p:pic>
        <p:nvPicPr>
          <p:cNvPr id="36" name="Picture 35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D475827C-B8C3-8EA7-74B3-4374AAE7788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88" t="32072" r="15694" b="59359"/>
          <a:stretch/>
        </p:blipFill>
        <p:spPr>
          <a:xfrm>
            <a:off x="1411793" y="5715715"/>
            <a:ext cx="453879" cy="587718"/>
          </a:xfrm>
          <a:prstGeom prst="rect">
            <a:avLst/>
          </a:prstGeom>
        </p:spPr>
      </p:pic>
      <p:pic>
        <p:nvPicPr>
          <p:cNvPr id="39" name="Picture 38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054F3AC7-12A3-AE68-9EBF-4CDACB79544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760" t="64685" r="511" b="24504"/>
          <a:stretch/>
        </p:blipFill>
        <p:spPr>
          <a:xfrm>
            <a:off x="10649846" y="5066028"/>
            <a:ext cx="667265" cy="741405"/>
          </a:xfrm>
          <a:prstGeom prst="rect">
            <a:avLst/>
          </a:prstGeom>
        </p:spPr>
      </p:pic>
      <p:pic>
        <p:nvPicPr>
          <p:cNvPr id="41" name="Picture 40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98212419-CF01-5871-881E-C459A05DE80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88" t="32072" r="15694" b="59359"/>
          <a:stretch/>
        </p:blipFill>
        <p:spPr>
          <a:xfrm>
            <a:off x="6096000" y="5989138"/>
            <a:ext cx="453879" cy="587718"/>
          </a:xfrm>
          <a:prstGeom prst="rect">
            <a:avLst/>
          </a:prstGeom>
        </p:spPr>
      </p:pic>
      <p:pic>
        <p:nvPicPr>
          <p:cNvPr id="19" name="Picture 18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225AED14-914A-6598-4317-6DBF9644F6A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17756" y="69102"/>
            <a:ext cx="2917371" cy="983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86865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46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63A0B894-B816-DCB2-F502-D9C9B521750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032" b="69683"/>
          <a:stretch/>
        </p:blipFill>
        <p:spPr>
          <a:xfrm>
            <a:off x="0" y="0"/>
            <a:ext cx="3101992" cy="27686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6AFA6AFF-E2B1-C60E-CFD1-38F1B3620824}"/>
              </a:ext>
            </a:extLst>
          </p:cNvPr>
          <p:cNvSpPr/>
          <p:nvPr/>
        </p:nvSpPr>
        <p:spPr>
          <a:xfrm>
            <a:off x="839830" y="1070190"/>
            <a:ext cx="3782970" cy="2182824"/>
          </a:xfrm>
          <a:prstGeom prst="rect">
            <a:avLst/>
          </a:prstGeom>
          <a:solidFill>
            <a:srgbClr val="1B1862"/>
          </a:solidFill>
          <a:ln>
            <a:solidFill>
              <a:srgbClr val="1B186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" name="Rounded Rectangle 16">
            <a:extLst>
              <a:ext uri="{FF2B5EF4-FFF2-40B4-BE49-F238E27FC236}">
                <a16:creationId xmlns:a16="http://schemas.microsoft.com/office/drawing/2014/main" id="{5ABE0E64-404A-24C2-0011-CFE4728ACEB3}"/>
              </a:ext>
            </a:extLst>
          </p:cNvPr>
          <p:cNvSpPr/>
          <p:nvPr/>
        </p:nvSpPr>
        <p:spPr>
          <a:xfrm rot="5400000">
            <a:off x="5402112" y="-1830022"/>
            <a:ext cx="1000117" cy="5780752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57150">
            <a:solidFill>
              <a:srgbClr val="1B186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ounded Rectangle 16">
            <a:extLst>
              <a:ext uri="{FF2B5EF4-FFF2-40B4-BE49-F238E27FC236}">
                <a16:creationId xmlns:a16="http://schemas.microsoft.com/office/drawing/2014/main" id="{8C642A86-1796-8F1D-A638-B0AB665F5952}"/>
              </a:ext>
            </a:extLst>
          </p:cNvPr>
          <p:cNvSpPr/>
          <p:nvPr/>
        </p:nvSpPr>
        <p:spPr>
          <a:xfrm rot="5400000">
            <a:off x="5538456" y="-1917807"/>
            <a:ext cx="945144" cy="5780751"/>
          </a:xfrm>
          <a:prstGeom prst="roundRect">
            <a:avLst>
              <a:gd name="adj" fmla="val 50000"/>
            </a:avLst>
          </a:prstGeom>
          <a:solidFill>
            <a:srgbClr val="3A8DFF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6487826-AA15-8608-E031-BA061296FBDF}"/>
              </a:ext>
            </a:extLst>
          </p:cNvPr>
          <p:cNvSpPr/>
          <p:nvPr/>
        </p:nvSpPr>
        <p:spPr>
          <a:xfrm>
            <a:off x="4983719" y="2940366"/>
            <a:ext cx="3469038" cy="2182824"/>
          </a:xfrm>
          <a:prstGeom prst="rect">
            <a:avLst/>
          </a:prstGeom>
          <a:solidFill>
            <a:srgbClr val="1B1862"/>
          </a:solidFill>
          <a:ln>
            <a:solidFill>
              <a:srgbClr val="1B186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" name="Picture 2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60E1A1EB-9CA8-E24B-43AC-4810CC4E2CC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429" t="86825"/>
          <a:stretch/>
        </p:blipFill>
        <p:spPr>
          <a:xfrm>
            <a:off x="10069286" y="5352145"/>
            <a:ext cx="2122713" cy="1505855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69D75DA6-776C-FB00-FE3C-013E1D574BAB}"/>
              </a:ext>
            </a:extLst>
          </p:cNvPr>
          <p:cNvSpPr/>
          <p:nvPr/>
        </p:nvSpPr>
        <p:spPr>
          <a:xfrm>
            <a:off x="7422119" y="3784744"/>
            <a:ext cx="3469038" cy="2182824"/>
          </a:xfrm>
          <a:prstGeom prst="rect">
            <a:avLst/>
          </a:prstGeom>
          <a:solidFill>
            <a:srgbClr val="1B1862"/>
          </a:solidFill>
          <a:ln>
            <a:solidFill>
              <a:srgbClr val="1B186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3">
            <a:extLst>
              <a:ext uri="{FF2B5EF4-FFF2-40B4-BE49-F238E27FC236}">
                <a16:creationId xmlns:a16="http://schemas.microsoft.com/office/drawing/2014/main" id="{0BFCC819-AE2F-DBC1-0C86-6CBDF26CF2B7}"/>
              </a:ext>
            </a:extLst>
          </p:cNvPr>
          <p:cNvSpPr txBox="1"/>
          <p:nvPr/>
        </p:nvSpPr>
        <p:spPr>
          <a:xfrm>
            <a:off x="738432" y="1887228"/>
            <a:ext cx="10715134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2400" b="1" i="0">
                <a:solidFill>
                  <a:schemeClr val="bg1"/>
                </a:solidFill>
                <a:effectLst/>
                <a:latin typeface="Cera Round Pro" panose="00000500000000000000" pitchFamily="50" charset="0"/>
              </a:rPr>
              <a:t>From playgrounds to the Senedd, our homes to our phones, this Anti-Bullying Week let's 'Choose Respect' and bring an end to bullying which negatively impacts millions of young lives.</a:t>
            </a:r>
            <a:br>
              <a:rPr lang="en-GB" sz="2400" b="1" dirty="0">
                <a:solidFill>
                  <a:schemeClr val="bg1"/>
                </a:solidFill>
                <a:latin typeface="Cera Round Pro" panose="00000500000000000000" pitchFamily="50" charset="0"/>
              </a:rPr>
            </a:br>
            <a:br>
              <a:rPr lang="en-GB" sz="2400" b="1" dirty="0">
                <a:solidFill>
                  <a:schemeClr val="bg1"/>
                </a:solidFill>
                <a:latin typeface="Cera Round Pro" panose="00000500000000000000" pitchFamily="50" charset="0"/>
              </a:rPr>
            </a:br>
            <a:r>
              <a:rPr lang="en-GB" sz="2400" b="1" i="0" dirty="0">
                <a:solidFill>
                  <a:schemeClr val="bg1"/>
                </a:solidFill>
                <a:effectLst/>
                <a:latin typeface="Cera Round Pro" panose="00000500000000000000" pitchFamily="50" charset="0"/>
              </a:rPr>
              <a:t>This year, we’ll empower children and young people to not resort to bullying, even when we disagree and remind adults to lead by example, online and offline.</a:t>
            </a:r>
            <a:br>
              <a:rPr lang="en-GB" sz="2400" b="1" dirty="0">
                <a:solidFill>
                  <a:schemeClr val="bg1"/>
                </a:solidFill>
                <a:latin typeface="Cera Round Pro" panose="00000500000000000000" pitchFamily="50" charset="0"/>
              </a:rPr>
            </a:br>
            <a:br>
              <a:rPr lang="en-GB" sz="2400" b="1" dirty="0">
                <a:solidFill>
                  <a:schemeClr val="bg1"/>
                </a:solidFill>
                <a:latin typeface="Cera Round Pro" panose="00000500000000000000" pitchFamily="50" charset="0"/>
              </a:rPr>
            </a:br>
            <a:r>
              <a:rPr lang="en-GB" sz="2400" b="1" i="0" dirty="0">
                <a:solidFill>
                  <a:schemeClr val="bg1"/>
                </a:solidFill>
                <a:effectLst/>
                <a:latin typeface="Cera Round Pro" panose="00000500000000000000" pitchFamily="50" charset="0"/>
              </a:rPr>
              <a:t>Imagine a world where respect and kindness thrives — it’s not just a dream, it's in the choices we make. Join us this Anti-Bullying Week and commit to 'Choose Respect'. What will you choose?</a:t>
            </a:r>
            <a:endParaRPr lang="en-GB" sz="2400" b="1" dirty="0">
              <a:solidFill>
                <a:schemeClr val="bg1"/>
              </a:solidFill>
              <a:latin typeface="Cera Round Pro" panose="00000500000000000000" pitchFamily="50" charset="0"/>
            </a:endParaRPr>
          </a:p>
        </p:txBody>
      </p:sp>
      <p:sp>
        <p:nvSpPr>
          <p:cNvPr id="28" name="TextBox 14">
            <a:extLst>
              <a:ext uri="{FF2B5EF4-FFF2-40B4-BE49-F238E27FC236}">
                <a16:creationId xmlns:a16="http://schemas.microsoft.com/office/drawing/2014/main" id="{F2481FCD-ACB4-97A0-DCBE-81EBA1B2402B}"/>
              </a:ext>
            </a:extLst>
          </p:cNvPr>
          <p:cNvSpPr txBox="1"/>
          <p:nvPr/>
        </p:nvSpPr>
        <p:spPr>
          <a:xfrm>
            <a:off x="1561947" y="542291"/>
            <a:ext cx="889816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000" b="1" dirty="0">
                <a:solidFill>
                  <a:schemeClr val="bg1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CALL TO ACTION</a:t>
            </a:r>
          </a:p>
        </p:txBody>
      </p:sp>
      <p:pic>
        <p:nvPicPr>
          <p:cNvPr id="2" name="Picture 1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5CA1A797-0075-F92D-1D42-E5BE7AF979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37314" y="6015744"/>
            <a:ext cx="2917371" cy="983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235012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46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63A0B894-B816-DCB2-F502-D9C9B521750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032" b="69683"/>
          <a:stretch/>
        </p:blipFill>
        <p:spPr>
          <a:xfrm>
            <a:off x="0" y="0"/>
            <a:ext cx="3101992" cy="27686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6AFA6AFF-E2B1-C60E-CFD1-38F1B3620824}"/>
              </a:ext>
            </a:extLst>
          </p:cNvPr>
          <p:cNvSpPr/>
          <p:nvPr/>
        </p:nvSpPr>
        <p:spPr>
          <a:xfrm>
            <a:off x="720714" y="1023015"/>
            <a:ext cx="3782970" cy="2182824"/>
          </a:xfrm>
          <a:prstGeom prst="rect">
            <a:avLst/>
          </a:prstGeom>
          <a:solidFill>
            <a:srgbClr val="1B1464"/>
          </a:solidFill>
          <a:ln>
            <a:solidFill>
              <a:srgbClr val="1B186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ounded Rectangle 16">
            <a:extLst>
              <a:ext uri="{FF2B5EF4-FFF2-40B4-BE49-F238E27FC236}">
                <a16:creationId xmlns:a16="http://schemas.microsoft.com/office/drawing/2014/main" id="{BD540AE7-60F1-6455-5BD4-A2E008898C37}"/>
              </a:ext>
            </a:extLst>
          </p:cNvPr>
          <p:cNvSpPr/>
          <p:nvPr/>
        </p:nvSpPr>
        <p:spPr>
          <a:xfrm rot="5400000">
            <a:off x="5103785" y="-2963572"/>
            <a:ext cx="1766420" cy="889816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6487826-AA15-8608-E031-BA061296FBDF}"/>
              </a:ext>
            </a:extLst>
          </p:cNvPr>
          <p:cNvSpPr/>
          <p:nvPr/>
        </p:nvSpPr>
        <p:spPr>
          <a:xfrm>
            <a:off x="4983719" y="3057933"/>
            <a:ext cx="3469038" cy="2182824"/>
          </a:xfrm>
          <a:prstGeom prst="rect">
            <a:avLst/>
          </a:prstGeom>
          <a:solidFill>
            <a:srgbClr val="1B1862"/>
          </a:solidFill>
          <a:ln>
            <a:solidFill>
              <a:srgbClr val="1B186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9D75DA6-776C-FB00-FE3C-013E1D574BAB}"/>
              </a:ext>
            </a:extLst>
          </p:cNvPr>
          <p:cNvSpPr/>
          <p:nvPr/>
        </p:nvSpPr>
        <p:spPr>
          <a:xfrm>
            <a:off x="983392" y="3504263"/>
            <a:ext cx="3469038" cy="2495000"/>
          </a:xfrm>
          <a:prstGeom prst="rect">
            <a:avLst/>
          </a:prstGeom>
          <a:solidFill>
            <a:srgbClr val="1B1862"/>
          </a:solidFill>
          <a:ln>
            <a:solidFill>
              <a:srgbClr val="1B186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3" name="Picture 12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C16BAF99-2F69-EFAC-F311-686B70C11FC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39" t="20144" r="78708" b="67748"/>
          <a:stretch/>
        </p:blipFill>
        <p:spPr>
          <a:xfrm>
            <a:off x="-297423" y="2888171"/>
            <a:ext cx="902043" cy="830365"/>
          </a:xfrm>
          <a:prstGeom prst="rect">
            <a:avLst/>
          </a:prstGeom>
        </p:spPr>
      </p:pic>
      <p:pic>
        <p:nvPicPr>
          <p:cNvPr id="14" name="Picture 13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64565301-2DB6-9FB7-C63F-A00706C1B35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95" t="65405" r="88218" b="26847"/>
          <a:stretch/>
        </p:blipFill>
        <p:spPr>
          <a:xfrm>
            <a:off x="132335" y="5982098"/>
            <a:ext cx="472285" cy="531341"/>
          </a:xfrm>
          <a:prstGeom prst="rect">
            <a:avLst/>
          </a:prstGeom>
        </p:spPr>
      </p:pic>
      <p:pic>
        <p:nvPicPr>
          <p:cNvPr id="15" name="Picture 14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9209336E-2810-E93C-1463-D5211F706FC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88" t="32072" r="15694" b="59359"/>
          <a:stretch/>
        </p:blipFill>
        <p:spPr>
          <a:xfrm>
            <a:off x="2504375" y="6120138"/>
            <a:ext cx="453879" cy="587718"/>
          </a:xfrm>
          <a:prstGeom prst="rect">
            <a:avLst/>
          </a:prstGeom>
        </p:spPr>
      </p:pic>
      <p:pic>
        <p:nvPicPr>
          <p:cNvPr id="17" name="Picture 16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F061B03B-9423-8170-9764-D24EFD6BE22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760" t="64685" r="511" b="24504"/>
          <a:stretch/>
        </p:blipFill>
        <p:spPr>
          <a:xfrm>
            <a:off x="8124578" y="6247768"/>
            <a:ext cx="667265" cy="741405"/>
          </a:xfrm>
          <a:prstGeom prst="rect">
            <a:avLst/>
          </a:prstGeom>
        </p:spPr>
      </p:pic>
      <p:pic>
        <p:nvPicPr>
          <p:cNvPr id="18" name="Picture 17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DE68BCED-EBAE-67C3-46B9-11F4F4A429B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219" t="19263" r="1064" b="68171"/>
          <a:stretch/>
        </p:blipFill>
        <p:spPr>
          <a:xfrm>
            <a:off x="11172195" y="3367663"/>
            <a:ext cx="734959" cy="861775"/>
          </a:xfrm>
          <a:prstGeom prst="rect">
            <a:avLst/>
          </a:prstGeom>
        </p:spPr>
      </p:pic>
      <p:pic>
        <p:nvPicPr>
          <p:cNvPr id="19" name="Picture 18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4AF3FE54-2022-85F3-9710-4EED3ABD30D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39" t="20144" r="78708" b="67748"/>
          <a:stretch/>
        </p:blipFill>
        <p:spPr>
          <a:xfrm rot="16200000">
            <a:off x="11740978" y="1106029"/>
            <a:ext cx="902043" cy="830365"/>
          </a:xfrm>
          <a:prstGeom prst="rect">
            <a:avLst/>
          </a:prstGeom>
        </p:spPr>
      </p:pic>
      <p:pic>
        <p:nvPicPr>
          <p:cNvPr id="20" name="Picture 19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590F3FEC-6374-96B2-E8A6-E529800058D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219" t="19263" r="1064" b="68171"/>
          <a:stretch/>
        </p:blipFill>
        <p:spPr>
          <a:xfrm rot="16385533">
            <a:off x="5619515" y="-377118"/>
            <a:ext cx="734959" cy="861775"/>
          </a:xfrm>
          <a:prstGeom prst="rect">
            <a:avLst/>
          </a:prstGeom>
        </p:spPr>
      </p:pic>
      <p:pic>
        <p:nvPicPr>
          <p:cNvPr id="38" name="Picture 37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E8647722-E10D-CBE0-3611-36DC996C837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88" t="32072" r="15694" b="59359"/>
          <a:stretch/>
        </p:blipFill>
        <p:spPr>
          <a:xfrm>
            <a:off x="10027162" y="205395"/>
            <a:ext cx="453879" cy="587718"/>
          </a:xfrm>
          <a:prstGeom prst="rect">
            <a:avLst/>
          </a:prstGeom>
        </p:spPr>
      </p:pic>
      <p:sp>
        <p:nvSpPr>
          <p:cNvPr id="6" name="Rounded Rectangle 16">
            <a:extLst>
              <a:ext uri="{FF2B5EF4-FFF2-40B4-BE49-F238E27FC236}">
                <a16:creationId xmlns:a16="http://schemas.microsoft.com/office/drawing/2014/main" id="{6D83570B-FEB1-02D4-64BA-0EBEF368C676}"/>
              </a:ext>
            </a:extLst>
          </p:cNvPr>
          <p:cNvSpPr/>
          <p:nvPr/>
        </p:nvSpPr>
        <p:spPr>
          <a:xfrm rot="5400000">
            <a:off x="5247387" y="-3046495"/>
            <a:ext cx="1695648" cy="8861590"/>
          </a:xfrm>
          <a:prstGeom prst="roundRect">
            <a:avLst>
              <a:gd name="adj" fmla="val 50000"/>
            </a:avLst>
          </a:prstGeom>
          <a:solidFill>
            <a:srgbClr val="3A8DFF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14">
            <a:extLst>
              <a:ext uri="{FF2B5EF4-FFF2-40B4-BE49-F238E27FC236}">
                <a16:creationId xmlns:a16="http://schemas.microsoft.com/office/drawing/2014/main" id="{A8EA4B01-A23F-244C-D79D-7FCC88073AE9}"/>
              </a:ext>
            </a:extLst>
          </p:cNvPr>
          <p:cNvSpPr txBox="1"/>
          <p:nvPr/>
        </p:nvSpPr>
        <p:spPr>
          <a:xfrm>
            <a:off x="1683258" y="537651"/>
            <a:ext cx="8898161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000" b="1" dirty="0">
                <a:solidFill>
                  <a:schemeClr val="bg1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WHO CAN YOU SPEAK TO AT SCHOOL?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9D80DA7-054F-220A-D0D0-4244663E9C7C}"/>
              </a:ext>
            </a:extLst>
          </p:cNvPr>
          <p:cNvSpPr/>
          <p:nvPr/>
        </p:nvSpPr>
        <p:spPr>
          <a:xfrm>
            <a:off x="1762866" y="2964237"/>
            <a:ext cx="2383148" cy="2421725"/>
          </a:xfrm>
          <a:prstGeom prst="rect">
            <a:avLst/>
          </a:prstGeom>
          <a:solidFill>
            <a:srgbClr val="8757E5"/>
          </a:solidFill>
          <a:ln w="57150">
            <a:solidFill>
              <a:schemeClr val="bg1">
                <a:alpha val="98000"/>
              </a:schemeClr>
            </a:solidFill>
          </a:ln>
          <a:effectLst>
            <a:softEdge rad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GB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9D39768-375C-80E3-09D6-6AADDB3B7813}"/>
              </a:ext>
            </a:extLst>
          </p:cNvPr>
          <p:cNvSpPr/>
          <p:nvPr/>
        </p:nvSpPr>
        <p:spPr>
          <a:xfrm>
            <a:off x="4903637" y="2964237"/>
            <a:ext cx="2383148" cy="2421725"/>
          </a:xfrm>
          <a:prstGeom prst="rect">
            <a:avLst/>
          </a:prstGeom>
          <a:solidFill>
            <a:srgbClr val="8757E5"/>
          </a:solidFill>
          <a:ln w="57150">
            <a:solidFill>
              <a:schemeClr val="bg1">
                <a:alpha val="98000"/>
              </a:schemeClr>
            </a:solidFill>
          </a:ln>
          <a:effectLst>
            <a:softEdge rad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GB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C3EACA7E-4799-93F7-AF61-A8C16AA0291F}"/>
              </a:ext>
            </a:extLst>
          </p:cNvPr>
          <p:cNvSpPr/>
          <p:nvPr/>
        </p:nvSpPr>
        <p:spPr>
          <a:xfrm>
            <a:off x="7974805" y="2964237"/>
            <a:ext cx="2383148" cy="2421725"/>
          </a:xfrm>
          <a:prstGeom prst="rect">
            <a:avLst/>
          </a:prstGeom>
          <a:solidFill>
            <a:srgbClr val="8757E5"/>
          </a:solidFill>
          <a:ln w="57150">
            <a:solidFill>
              <a:schemeClr val="bg1">
                <a:alpha val="98000"/>
              </a:schemeClr>
            </a:solidFill>
          </a:ln>
          <a:effectLst>
            <a:softEdge rad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GB"/>
          </a:p>
        </p:txBody>
      </p:sp>
      <p:pic>
        <p:nvPicPr>
          <p:cNvPr id="23" name="Graphic 22" descr="Raised hand with solid fill">
            <a:extLst>
              <a:ext uri="{FF2B5EF4-FFF2-40B4-BE49-F238E27FC236}">
                <a16:creationId xmlns:a16="http://schemas.microsoft.com/office/drawing/2014/main" id="{43CEA8DC-53B9-2083-CBD9-E867050032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2083026">
            <a:off x="1226179" y="2441096"/>
            <a:ext cx="773093" cy="773093"/>
          </a:xfrm>
          <a:prstGeom prst="rect">
            <a:avLst/>
          </a:prstGeom>
        </p:spPr>
      </p:pic>
      <p:pic>
        <p:nvPicPr>
          <p:cNvPr id="25" name="Graphic 24" descr="Raised hand with solid fill">
            <a:extLst>
              <a:ext uri="{FF2B5EF4-FFF2-40B4-BE49-F238E27FC236}">
                <a16:creationId xmlns:a16="http://schemas.microsoft.com/office/drawing/2014/main" id="{2D8232B7-0EC9-1297-61FD-B37AB12DE13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2083026">
            <a:off x="4377428" y="2461545"/>
            <a:ext cx="773093" cy="773093"/>
          </a:xfrm>
          <a:prstGeom prst="rect">
            <a:avLst/>
          </a:prstGeom>
        </p:spPr>
      </p:pic>
      <p:pic>
        <p:nvPicPr>
          <p:cNvPr id="26" name="Graphic 25" descr="Raised hand with solid fill">
            <a:extLst>
              <a:ext uri="{FF2B5EF4-FFF2-40B4-BE49-F238E27FC236}">
                <a16:creationId xmlns:a16="http://schemas.microsoft.com/office/drawing/2014/main" id="{885363CE-130C-5FEE-D83A-8041473C49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2083026">
            <a:off x="7452605" y="2455675"/>
            <a:ext cx="773093" cy="773093"/>
          </a:xfrm>
          <a:prstGeom prst="rect">
            <a:avLst/>
          </a:prstGeom>
        </p:spPr>
      </p:pic>
      <p:sp>
        <p:nvSpPr>
          <p:cNvPr id="27" name="Rounded Rectangle 16">
            <a:extLst>
              <a:ext uri="{FF2B5EF4-FFF2-40B4-BE49-F238E27FC236}">
                <a16:creationId xmlns:a16="http://schemas.microsoft.com/office/drawing/2014/main" id="{C5CB5DE1-58CE-0DF4-BF0A-EF60D09E4603}"/>
              </a:ext>
            </a:extLst>
          </p:cNvPr>
          <p:cNvSpPr/>
          <p:nvPr/>
        </p:nvSpPr>
        <p:spPr>
          <a:xfrm rot="5400000">
            <a:off x="2798438" y="4510955"/>
            <a:ext cx="325792" cy="255465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9" name="Rounded Rectangle 16">
            <a:extLst>
              <a:ext uri="{FF2B5EF4-FFF2-40B4-BE49-F238E27FC236}">
                <a16:creationId xmlns:a16="http://schemas.microsoft.com/office/drawing/2014/main" id="{41ADD53C-23C4-09DD-A9AC-A300E159EEB0}"/>
              </a:ext>
            </a:extLst>
          </p:cNvPr>
          <p:cNvSpPr/>
          <p:nvPr/>
        </p:nvSpPr>
        <p:spPr>
          <a:xfrm rot="5400000">
            <a:off x="5932315" y="4524626"/>
            <a:ext cx="325792" cy="255465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32" name="Rounded Rectangle 16">
            <a:extLst>
              <a:ext uri="{FF2B5EF4-FFF2-40B4-BE49-F238E27FC236}">
                <a16:creationId xmlns:a16="http://schemas.microsoft.com/office/drawing/2014/main" id="{5CF0E039-CE25-975B-BD83-4B47B89D5029}"/>
              </a:ext>
            </a:extLst>
          </p:cNvPr>
          <p:cNvSpPr/>
          <p:nvPr/>
        </p:nvSpPr>
        <p:spPr>
          <a:xfrm rot="5400000">
            <a:off x="9020878" y="4536351"/>
            <a:ext cx="325792" cy="255465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E7DDBC59-A46B-345D-A9FE-6B3562B38376}"/>
              </a:ext>
            </a:extLst>
          </p:cNvPr>
          <p:cNvSpPr txBox="1"/>
          <p:nvPr/>
        </p:nvSpPr>
        <p:spPr>
          <a:xfrm>
            <a:off x="1940682" y="5580327"/>
            <a:ext cx="630749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000" b="1" dirty="0">
                <a:solidFill>
                  <a:srgbClr val="1B1862"/>
                </a:solidFill>
                <a:latin typeface="Cera Round Pro" panose="00000500000000000000" pitchFamily="50" charset="0"/>
              </a:rPr>
              <a:t>Staff name here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6050FD3F-5CED-DBDF-C405-DF370A2C39EC}"/>
              </a:ext>
            </a:extLst>
          </p:cNvPr>
          <p:cNvSpPr txBox="1"/>
          <p:nvPr/>
        </p:nvSpPr>
        <p:spPr>
          <a:xfrm>
            <a:off x="5042446" y="5578987"/>
            <a:ext cx="630749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000" b="1" dirty="0">
                <a:solidFill>
                  <a:srgbClr val="1B1862"/>
                </a:solidFill>
                <a:latin typeface="Cera Round Pro" panose="00000500000000000000" pitchFamily="50" charset="0"/>
              </a:rPr>
              <a:t>Staff name here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8CDE833B-006E-2CFD-68E9-34DD3ACFB447}"/>
              </a:ext>
            </a:extLst>
          </p:cNvPr>
          <p:cNvSpPr txBox="1"/>
          <p:nvPr/>
        </p:nvSpPr>
        <p:spPr>
          <a:xfrm>
            <a:off x="8124578" y="5590710"/>
            <a:ext cx="630749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000" b="1" dirty="0">
                <a:solidFill>
                  <a:srgbClr val="1B1862"/>
                </a:solidFill>
                <a:latin typeface="Cera Round Pro" panose="00000500000000000000" pitchFamily="50" charset="0"/>
              </a:rPr>
              <a:t>Staff name here</a:t>
            </a:r>
          </a:p>
        </p:txBody>
      </p:sp>
      <p:pic>
        <p:nvPicPr>
          <p:cNvPr id="39" name="Picture 38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8E4F0E83-F199-2B0E-FDB8-B6D14A6F705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88" t="32072" r="15694" b="59359"/>
          <a:stretch/>
        </p:blipFill>
        <p:spPr>
          <a:xfrm>
            <a:off x="10810490" y="6219447"/>
            <a:ext cx="453879" cy="587718"/>
          </a:xfrm>
          <a:prstGeom prst="rect">
            <a:avLst/>
          </a:prstGeom>
        </p:spPr>
      </p:pic>
      <p:pic>
        <p:nvPicPr>
          <p:cNvPr id="41" name="Picture 40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EC226B6D-4699-58E9-2B93-1A5520FFC40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95" t="65405" r="88218" b="26847"/>
          <a:stretch/>
        </p:blipFill>
        <p:spPr>
          <a:xfrm>
            <a:off x="7366867" y="3709359"/>
            <a:ext cx="472285" cy="531341"/>
          </a:xfrm>
          <a:prstGeom prst="rect">
            <a:avLst/>
          </a:prstGeom>
        </p:spPr>
      </p:pic>
      <p:pic>
        <p:nvPicPr>
          <p:cNvPr id="2" name="Picture 1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A15D8B52-8C3F-C6D6-DFCD-BE24DE63B11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37314" y="6015744"/>
            <a:ext cx="2917371" cy="983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460419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46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63A0B894-B816-DCB2-F502-D9C9B521750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032" b="69683"/>
          <a:stretch/>
        </p:blipFill>
        <p:spPr>
          <a:xfrm>
            <a:off x="0" y="1"/>
            <a:ext cx="3101992" cy="27686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6AFA6AFF-E2B1-C60E-CFD1-38F1B3620824}"/>
              </a:ext>
            </a:extLst>
          </p:cNvPr>
          <p:cNvSpPr/>
          <p:nvPr/>
        </p:nvSpPr>
        <p:spPr>
          <a:xfrm>
            <a:off x="839830" y="1070190"/>
            <a:ext cx="3782970" cy="2182824"/>
          </a:xfrm>
          <a:prstGeom prst="rect">
            <a:avLst/>
          </a:prstGeom>
          <a:solidFill>
            <a:srgbClr val="1B1464"/>
          </a:solidFill>
          <a:ln>
            <a:solidFill>
              <a:srgbClr val="1B186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3" name="Picture 12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502F09B8-57F9-4AA5-2921-3CE90521AB9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940" t="476" b="84603"/>
          <a:stretch/>
        </p:blipFill>
        <p:spPr>
          <a:xfrm>
            <a:off x="10830823" y="1"/>
            <a:ext cx="1379837" cy="1576400"/>
          </a:xfrm>
          <a:prstGeom prst="rect">
            <a:avLst/>
          </a:prstGeom>
        </p:spPr>
      </p:pic>
      <p:pic>
        <p:nvPicPr>
          <p:cNvPr id="15" name="Picture 14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C9C96347-3B1E-DD3D-6337-375DB0F4174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429" t="86825"/>
          <a:stretch/>
        </p:blipFill>
        <p:spPr>
          <a:xfrm>
            <a:off x="10069286" y="5352145"/>
            <a:ext cx="2122713" cy="1505855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A6487826-AA15-8608-E031-BA061296FBDF}"/>
              </a:ext>
            </a:extLst>
          </p:cNvPr>
          <p:cNvSpPr/>
          <p:nvPr/>
        </p:nvSpPr>
        <p:spPr>
          <a:xfrm>
            <a:off x="7762088" y="3747642"/>
            <a:ext cx="3469038" cy="2182824"/>
          </a:xfrm>
          <a:prstGeom prst="rect">
            <a:avLst/>
          </a:prstGeom>
          <a:solidFill>
            <a:srgbClr val="1B1464"/>
          </a:solidFill>
          <a:ln>
            <a:solidFill>
              <a:srgbClr val="1B186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8" name="Picture 17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3914D5A0-3653-62F4-5DDB-FEAC452F0CA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464" r="88535"/>
          <a:stretch/>
        </p:blipFill>
        <p:spPr>
          <a:xfrm>
            <a:off x="0" y="5650327"/>
            <a:ext cx="1334530" cy="1226333"/>
          </a:xfrm>
          <a:prstGeom prst="rect">
            <a:avLst/>
          </a:prstGeom>
        </p:spPr>
      </p:pic>
      <p:sp>
        <p:nvSpPr>
          <p:cNvPr id="21" name="TextBox 14">
            <a:extLst>
              <a:ext uri="{FF2B5EF4-FFF2-40B4-BE49-F238E27FC236}">
                <a16:creationId xmlns:a16="http://schemas.microsoft.com/office/drawing/2014/main" id="{FCB9F3D0-FEAB-42E1-9839-BEDC6089704F}"/>
              </a:ext>
            </a:extLst>
          </p:cNvPr>
          <p:cNvSpPr txBox="1"/>
          <p:nvPr/>
        </p:nvSpPr>
        <p:spPr>
          <a:xfrm>
            <a:off x="1646918" y="528752"/>
            <a:ext cx="889816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000" b="1" dirty="0">
                <a:solidFill>
                  <a:schemeClr val="bg1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ANTI-BULLYING WEEK 2024</a:t>
            </a:r>
          </a:p>
        </p:txBody>
      </p:sp>
      <p:pic>
        <p:nvPicPr>
          <p:cNvPr id="28" name="Picture 27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DAD3DB61-0CD2-F3C8-3B20-696CE9E4F30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39" t="20144" r="78708" b="67748"/>
          <a:stretch/>
        </p:blipFill>
        <p:spPr>
          <a:xfrm>
            <a:off x="405419" y="1504314"/>
            <a:ext cx="902043" cy="830365"/>
          </a:xfrm>
          <a:prstGeom prst="rect">
            <a:avLst/>
          </a:prstGeom>
        </p:spPr>
      </p:pic>
      <p:pic>
        <p:nvPicPr>
          <p:cNvPr id="30" name="Picture 29" descr="A purple and white square with text and hands pointing at it">
            <a:extLst>
              <a:ext uri="{FF2B5EF4-FFF2-40B4-BE49-F238E27FC236}">
                <a16:creationId xmlns:a16="http://schemas.microsoft.com/office/drawing/2014/main" id="{E0339EE0-8D8F-915A-85BA-4E6D0AAADF1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760" t="64685" r="511" b="24504"/>
          <a:stretch/>
        </p:blipFill>
        <p:spPr>
          <a:xfrm>
            <a:off x="9616161" y="6072854"/>
            <a:ext cx="667265" cy="741405"/>
          </a:xfrm>
          <a:prstGeom prst="rect">
            <a:avLst/>
          </a:prstGeom>
        </p:spPr>
      </p:pic>
      <p:pic>
        <p:nvPicPr>
          <p:cNvPr id="32" name="Picture 31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0B72C164-7281-F5A5-F27E-30B19F27A85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88" t="32072" r="15694" b="59359"/>
          <a:stretch/>
        </p:blipFill>
        <p:spPr>
          <a:xfrm>
            <a:off x="4546923" y="1529050"/>
            <a:ext cx="453879" cy="587718"/>
          </a:xfrm>
          <a:prstGeom prst="rect">
            <a:avLst/>
          </a:prstGeom>
        </p:spPr>
      </p:pic>
      <p:pic>
        <p:nvPicPr>
          <p:cNvPr id="34" name="Picture 33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D33E72E1-3279-75EF-03CB-1BA97811763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95" t="65405" r="88218" b="26847"/>
          <a:stretch/>
        </p:blipFill>
        <p:spPr>
          <a:xfrm>
            <a:off x="-89062" y="4693540"/>
            <a:ext cx="472285" cy="531341"/>
          </a:xfrm>
          <a:prstGeom prst="rect">
            <a:avLst/>
          </a:prstGeom>
        </p:spPr>
      </p:pic>
      <p:pic>
        <p:nvPicPr>
          <p:cNvPr id="36" name="Picture 35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9497B49C-3E12-E990-8A22-02D243B94B0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219" t="19263" r="1064" b="68171"/>
          <a:stretch/>
        </p:blipFill>
        <p:spPr>
          <a:xfrm>
            <a:off x="10959018" y="3977279"/>
            <a:ext cx="734959" cy="861775"/>
          </a:xfrm>
          <a:prstGeom prst="rect">
            <a:avLst/>
          </a:prstGeom>
        </p:spPr>
      </p:pic>
      <p:pic>
        <p:nvPicPr>
          <p:cNvPr id="37" name="Picture 36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4979FC8A-4447-BADE-01AF-6A4A19C8574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88" t="32072" r="15694" b="59359"/>
          <a:stretch/>
        </p:blipFill>
        <p:spPr>
          <a:xfrm>
            <a:off x="2504375" y="6120138"/>
            <a:ext cx="453879" cy="587718"/>
          </a:xfrm>
          <a:prstGeom prst="rect">
            <a:avLst/>
          </a:prstGeom>
        </p:spPr>
      </p:pic>
      <p:pic>
        <p:nvPicPr>
          <p:cNvPr id="38" name="Picture 37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2EE83BE5-4B2F-D9BB-085A-E4EDC61BC28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219" t="19263" r="1064" b="68171"/>
          <a:stretch/>
        </p:blipFill>
        <p:spPr>
          <a:xfrm rot="16385533">
            <a:off x="6139514" y="-339652"/>
            <a:ext cx="734959" cy="861775"/>
          </a:xfrm>
          <a:prstGeom prst="rect">
            <a:avLst/>
          </a:prstGeom>
        </p:spPr>
      </p:pic>
      <p:pic>
        <p:nvPicPr>
          <p:cNvPr id="39" name="Picture 38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CCA46D80-4252-9C6D-B0CB-9169862FF21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39" t="20144" r="78708" b="67748"/>
          <a:stretch/>
        </p:blipFill>
        <p:spPr>
          <a:xfrm rot="16200000">
            <a:off x="11740978" y="1539823"/>
            <a:ext cx="902043" cy="830365"/>
          </a:xfrm>
          <a:prstGeom prst="rect">
            <a:avLst/>
          </a:prstGeom>
        </p:spPr>
      </p:pic>
      <p:pic>
        <p:nvPicPr>
          <p:cNvPr id="5" name="Picture 4" descr="A purple rectangle with white text&#10;&#10;Description automatically generated">
            <a:extLst>
              <a:ext uri="{FF2B5EF4-FFF2-40B4-BE49-F238E27FC236}">
                <a16:creationId xmlns:a16="http://schemas.microsoft.com/office/drawing/2014/main" id="{6D91748A-A9BA-A0AF-0EE9-7FD3BC24CA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184" y="2367313"/>
            <a:ext cx="5553890" cy="2675869"/>
          </a:xfrm>
          <a:prstGeom prst="rect">
            <a:avLst/>
          </a:prstGeom>
        </p:spPr>
      </p:pic>
      <p:sp>
        <p:nvSpPr>
          <p:cNvPr id="10" name="Rounded Rectangle 16">
            <a:extLst>
              <a:ext uri="{FF2B5EF4-FFF2-40B4-BE49-F238E27FC236}">
                <a16:creationId xmlns:a16="http://schemas.microsoft.com/office/drawing/2014/main" id="{09C05007-A139-7554-C305-BD4593C6EAE3}"/>
              </a:ext>
            </a:extLst>
          </p:cNvPr>
          <p:cNvSpPr/>
          <p:nvPr/>
        </p:nvSpPr>
        <p:spPr>
          <a:xfrm rot="10800000">
            <a:off x="6095997" y="1806707"/>
            <a:ext cx="45719" cy="406742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4">
            <a:extLst>
              <a:ext uri="{FF2B5EF4-FFF2-40B4-BE49-F238E27FC236}">
                <a16:creationId xmlns:a16="http://schemas.microsoft.com/office/drawing/2014/main" id="{04E4BCE7-2F4A-A0DA-D9F8-802E1E9041BD}"/>
              </a:ext>
            </a:extLst>
          </p:cNvPr>
          <p:cNvSpPr txBox="1"/>
          <p:nvPr/>
        </p:nvSpPr>
        <p:spPr>
          <a:xfrm>
            <a:off x="6506993" y="1919277"/>
            <a:ext cx="440946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000" b="1" dirty="0">
                <a:solidFill>
                  <a:schemeClr val="bg1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Monday 11</a:t>
            </a:r>
            <a:r>
              <a:rPr lang="en-US" sz="3000" b="1" baseline="30000" dirty="0">
                <a:solidFill>
                  <a:schemeClr val="bg1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th</a:t>
            </a:r>
            <a:r>
              <a:rPr lang="en-US" sz="3000" b="1" dirty="0">
                <a:solidFill>
                  <a:schemeClr val="bg1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 to </a:t>
            </a:r>
          </a:p>
          <a:p>
            <a:pPr algn="ctr"/>
            <a:r>
              <a:rPr lang="en-US" sz="3000" b="1" dirty="0">
                <a:solidFill>
                  <a:schemeClr val="bg1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Friday 15</a:t>
            </a:r>
            <a:r>
              <a:rPr lang="en-US" sz="3000" b="1" baseline="30000" dirty="0">
                <a:solidFill>
                  <a:schemeClr val="bg1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th</a:t>
            </a:r>
            <a:r>
              <a:rPr lang="en-US" sz="3000" b="1" dirty="0">
                <a:solidFill>
                  <a:schemeClr val="bg1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 November</a:t>
            </a:r>
          </a:p>
        </p:txBody>
      </p:sp>
      <p:pic>
        <p:nvPicPr>
          <p:cNvPr id="17" name="Graphic 16" descr="Line arrow: Clockwise curve with solid fill">
            <a:extLst>
              <a:ext uri="{FF2B5EF4-FFF2-40B4-BE49-F238E27FC236}">
                <a16:creationId xmlns:a16="http://schemas.microsoft.com/office/drawing/2014/main" id="{433FD81C-EEF7-B5AF-6529-BEFC38E8F77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2006444">
            <a:off x="9977101" y="1339036"/>
            <a:ext cx="914400" cy="914400"/>
          </a:xfrm>
          <a:prstGeom prst="rect">
            <a:avLst/>
          </a:prstGeom>
        </p:spPr>
      </p:pic>
      <p:sp>
        <p:nvSpPr>
          <p:cNvPr id="19" name="Rounded Rectangle 16">
            <a:extLst>
              <a:ext uri="{FF2B5EF4-FFF2-40B4-BE49-F238E27FC236}">
                <a16:creationId xmlns:a16="http://schemas.microsoft.com/office/drawing/2014/main" id="{E61E273F-03CD-4795-4A17-8A15E7BB6D53}"/>
              </a:ext>
            </a:extLst>
          </p:cNvPr>
          <p:cNvSpPr/>
          <p:nvPr/>
        </p:nvSpPr>
        <p:spPr>
          <a:xfrm rot="5400000">
            <a:off x="7787391" y="1963792"/>
            <a:ext cx="1848671" cy="4507957"/>
          </a:xfrm>
          <a:prstGeom prst="roundRect">
            <a:avLst>
              <a:gd name="adj" fmla="val 48711"/>
            </a:avLst>
          </a:prstGeom>
          <a:solidFill>
            <a:srgbClr val="3A8DFF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>
              <a:ln>
                <a:solidFill>
                  <a:schemeClr val="bg1"/>
                </a:solidFill>
              </a:ln>
            </a:endParaRPr>
          </a:p>
        </p:txBody>
      </p:sp>
      <p:sp>
        <p:nvSpPr>
          <p:cNvPr id="23" name="TextBox 14">
            <a:extLst>
              <a:ext uri="{FF2B5EF4-FFF2-40B4-BE49-F238E27FC236}">
                <a16:creationId xmlns:a16="http://schemas.microsoft.com/office/drawing/2014/main" id="{A57482C3-2237-75F3-8383-9421E8B04C0B}"/>
              </a:ext>
            </a:extLst>
          </p:cNvPr>
          <p:cNvSpPr txBox="1"/>
          <p:nvPr/>
        </p:nvSpPr>
        <p:spPr>
          <a:xfrm>
            <a:off x="6517566" y="4455013"/>
            <a:ext cx="4409468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500" b="1" dirty="0">
                <a:solidFill>
                  <a:srgbClr val="1B1862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Tuesday 12</a:t>
            </a:r>
            <a:r>
              <a:rPr lang="en-US" sz="2500" b="1" baseline="30000" dirty="0">
                <a:solidFill>
                  <a:srgbClr val="1B1862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th</a:t>
            </a:r>
            <a:r>
              <a:rPr lang="en-US" sz="2500" b="1" dirty="0">
                <a:solidFill>
                  <a:srgbClr val="1B1862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 November</a:t>
            </a:r>
          </a:p>
        </p:txBody>
      </p:sp>
      <p:pic>
        <p:nvPicPr>
          <p:cNvPr id="25" name="Picture 24" descr="A cartoon character with socks and a large letter&#10;&#10;Description automatically generated">
            <a:extLst>
              <a:ext uri="{FF2B5EF4-FFF2-40B4-BE49-F238E27FC236}">
                <a16:creationId xmlns:a16="http://schemas.microsoft.com/office/drawing/2014/main" id="{E4AAC780-36FA-3872-BA6D-BF8CF27FE325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2735" y="3468689"/>
            <a:ext cx="2000691" cy="1125388"/>
          </a:xfrm>
          <a:prstGeom prst="rect">
            <a:avLst/>
          </a:prstGeom>
        </p:spPr>
      </p:pic>
      <p:sp>
        <p:nvSpPr>
          <p:cNvPr id="26" name="TextBox 14">
            <a:extLst>
              <a:ext uri="{FF2B5EF4-FFF2-40B4-BE49-F238E27FC236}">
                <a16:creationId xmlns:a16="http://schemas.microsoft.com/office/drawing/2014/main" id="{6E41BBC5-D251-F285-41A0-A309EB769042}"/>
              </a:ext>
            </a:extLst>
          </p:cNvPr>
          <p:cNvSpPr txBox="1"/>
          <p:nvPr/>
        </p:nvSpPr>
        <p:spPr>
          <a:xfrm>
            <a:off x="7011911" y="3469447"/>
            <a:ext cx="277195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000" b="1" dirty="0">
                <a:solidFill>
                  <a:schemeClr val="bg1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Odd Socks </a:t>
            </a:r>
          </a:p>
          <a:p>
            <a:pPr algn="ctr"/>
            <a:r>
              <a:rPr lang="en-US" sz="3000" b="1" dirty="0">
                <a:solidFill>
                  <a:schemeClr val="bg1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Day 2024</a:t>
            </a:r>
          </a:p>
        </p:txBody>
      </p:sp>
      <p:pic>
        <p:nvPicPr>
          <p:cNvPr id="27" name="Picture 26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65042B09-58FA-D280-8E05-0A1F88C72B3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219" t="19263" r="1064" b="68171"/>
          <a:stretch/>
        </p:blipFill>
        <p:spPr>
          <a:xfrm>
            <a:off x="7920329" y="5604598"/>
            <a:ext cx="734959" cy="861775"/>
          </a:xfrm>
          <a:prstGeom prst="rect">
            <a:avLst/>
          </a:prstGeom>
        </p:spPr>
      </p:pic>
      <p:pic>
        <p:nvPicPr>
          <p:cNvPr id="2" name="Picture 1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1A1F4624-36F1-6990-3118-C2A29A5491D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37314" y="6015744"/>
            <a:ext cx="2917371" cy="983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91701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46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ed Rectangle 16">
            <a:extLst>
              <a:ext uri="{FF2B5EF4-FFF2-40B4-BE49-F238E27FC236}">
                <a16:creationId xmlns:a16="http://schemas.microsoft.com/office/drawing/2014/main" id="{3233D655-834C-AC87-D953-788131475CBB}"/>
              </a:ext>
            </a:extLst>
          </p:cNvPr>
          <p:cNvSpPr/>
          <p:nvPr/>
        </p:nvSpPr>
        <p:spPr>
          <a:xfrm rot="5400000">
            <a:off x="3605153" y="-1546062"/>
            <a:ext cx="4389211" cy="1062054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ounded Rectangle 16">
            <a:extLst>
              <a:ext uri="{FF2B5EF4-FFF2-40B4-BE49-F238E27FC236}">
                <a16:creationId xmlns:a16="http://schemas.microsoft.com/office/drawing/2014/main" id="{91E2873D-7A61-CC48-663E-48FDAACC575A}"/>
              </a:ext>
            </a:extLst>
          </p:cNvPr>
          <p:cNvSpPr/>
          <p:nvPr/>
        </p:nvSpPr>
        <p:spPr>
          <a:xfrm rot="5400000">
            <a:off x="3769773" y="-1722739"/>
            <a:ext cx="4354878" cy="10620539"/>
          </a:xfrm>
          <a:prstGeom prst="roundRect">
            <a:avLst>
              <a:gd name="adj" fmla="val 50000"/>
            </a:avLst>
          </a:prstGeom>
          <a:solidFill>
            <a:srgbClr val="8757E5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ounded Rectangle 16">
            <a:extLst>
              <a:ext uri="{FF2B5EF4-FFF2-40B4-BE49-F238E27FC236}">
                <a16:creationId xmlns:a16="http://schemas.microsoft.com/office/drawing/2014/main" id="{A070F455-B078-1732-ABF8-1058635A2C54}"/>
              </a:ext>
            </a:extLst>
          </p:cNvPr>
          <p:cNvSpPr/>
          <p:nvPr/>
        </p:nvSpPr>
        <p:spPr>
          <a:xfrm rot="9232349">
            <a:off x="9644314" y="-2727132"/>
            <a:ext cx="1717775" cy="4678206"/>
          </a:xfrm>
          <a:prstGeom prst="roundRect">
            <a:avLst>
              <a:gd name="adj" fmla="val 50000"/>
            </a:avLst>
          </a:prstGeom>
          <a:solidFill>
            <a:srgbClr val="3A8D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ounded Rectangle 16">
            <a:extLst>
              <a:ext uri="{FF2B5EF4-FFF2-40B4-BE49-F238E27FC236}">
                <a16:creationId xmlns:a16="http://schemas.microsoft.com/office/drawing/2014/main" id="{1AA4FFB1-7A93-1744-CA13-EAD8BEF002EC}"/>
              </a:ext>
            </a:extLst>
          </p:cNvPr>
          <p:cNvSpPr/>
          <p:nvPr/>
        </p:nvSpPr>
        <p:spPr>
          <a:xfrm rot="9232349">
            <a:off x="8621867" y="-2375593"/>
            <a:ext cx="616302" cy="3467787"/>
          </a:xfrm>
          <a:prstGeom prst="roundRect">
            <a:avLst>
              <a:gd name="adj" fmla="val 50000"/>
            </a:avLst>
          </a:prstGeom>
          <a:solidFill>
            <a:srgbClr val="3A8D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049D777-FBE6-B9A2-12D8-85B9582764B6}"/>
              </a:ext>
            </a:extLst>
          </p:cNvPr>
          <p:cNvSpPr txBox="1"/>
          <p:nvPr/>
        </p:nvSpPr>
        <p:spPr>
          <a:xfrm>
            <a:off x="1612247" y="1902037"/>
            <a:ext cx="8967505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200" dirty="0">
                <a:solidFill>
                  <a:schemeClr val="bg1"/>
                </a:solidFill>
                <a:latin typeface="Cera Round Pro" panose="00000500000000000000" pitchFamily="50" charset="0"/>
              </a:rPr>
              <a:t>The </a:t>
            </a:r>
            <a:r>
              <a:rPr lang="en-GB" sz="3200" b="1" dirty="0">
                <a:solidFill>
                  <a:schemeClr val="bg1"/>
                </a:solidFill>
                <a:latin typeface="Cera Round Pro" panose="00000500000000000000" pitchFamily="50" charset="0"/>
              </a:rPr>
              <a:t>repetitive, intentional hurting </a:t>
            </a:r>
            <a:r>
              <a:rPr lang="en-GB" sz="3200" dirty="0">
                <a:solidFill>
                  <a:schemeClr val="bg1"/>
                </a:solidFill>
                <a:latin typeface="Cera Round Pro" panose="00000500000000000000" pitchFamily="50" charset="0"/>
              </a:rPr>
              <a:t>of one person or group by another person or group, where the relationship involves an </a:t>
            </a:r>
            <a:r>
              <a:rPr lang="en-GB" sz="3200" b="1" dirty="0">
                <a:solidFill>
                  <a:schemeClr val="bg1"/>
                </a:solidFill>
                <a:latin typeface="Cera Round Pro" panose="00000500000000000000" pitchFamily="50" charset="0"/>
              </a:rPr>
              <a:t>imbalance of power</a:t>
            </a:r>
            <a:r>
              <a:rPr lang="en-GB" sz="3200" dirty="0">
                <a:solidFill>
                  <a:schemeClr val="bg1"/>
                </a:solidFill>
                <a:latin typeface="Cera Round Pro" panose="00000500000000000000" pitchFamily="50" charset="0"/>
              </a:rPr>
              <a:t>. Bullying can be physical, verbal or psychological.</a:t>
            </a:r>
          </a:p>
          <a:p>
            <a:pPr algn="ctr"/>
            <a:r>
              <a:rPr lang="en-GB" sz="3200" dirty="0">
                <a:solidFill>
                  <a:schemeClr val="bg1"/>
                </a:solidFill>
                <a:latin typeface="Cera Round Pro" panose="00000500000000000000" pitchFamily="50" charset="0"/>
              </a:rPr>
              <a:t> </a:t>
            </a:r>
          </a:p>
          <a:p>
            <a:pPr algn="ctr"/>
            <a:r>
              <a:rPr lang="en-GB" sz="3200" dirty="0">
                <a:solidFill>
                  <a:schemeClr val="bg1"/>
                </a:solidFill>
                <a:latin typeface="Cera Round Pro" panose="00000500000000000000" pitchFamily="50" charset="0"/>
              </a:rPr>
              <a:t>It can happen face to face or online.</a:t>
            </a:r>
            <a:endParaRPr lang="en-US" sz="3200" dirty="0">
              <a:solidFill>
                <a:schemeClr val="bg1"/>
              </a:solidFill>
              <a:latin typeface="Cera Round Pro" panose="00000500000000000000" pitchFamily="50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AE2FB3B-9249-4ABD-0416-27A825764588}"/>
              </a:ext>
            </a:extLst>
          </p:cNvPr>
          <p:cNvSpPr txBox="1"/>
          <p:nvPr/>
        </p:nvSpPr>
        <p:spPr>
          <a:xfrm>
            <a:off x="64807" y="316987"/>
            <a:ext cx="171835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0" b="1" dirty="0">
                <a:solidFill>
                  <a:schemeClr val="bg1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“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24340C4-B76C-A17D-2D00-4938CDFEAD81}"/>
              </a:ext>
            </a:extLst>
          </p:cNvPr>
          <p:cNvSpPr txBox="1"/>
          <p:nvPr/>
        </p:nvSpPr>
        <p:spPr>
          <a:xfrm rot="10800000">
            <a:off x="10111261" y="4141739"/>
            <a:ext cx="171835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0" b="1" dirty="0">
                <a:solidFill>
                  <a:schemeClr val="bg1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“</a:t>
            </a:r>
          </a:p>
        </p:txBody>
      </p:sp>
      <p:sp>
        <p:nvSpPr>
          <p:cNvPr id="7" name="Rounded Rectangle 16">
            <a:extLst>
              <a:ext uri="{FF2B5EF4-FFF2-40B4-BE49-F238E27FC236}">
                <a16:creationId xmlns:a16="http://schemas.microsoft.com/office/drawing/2014/main" id="{2842498E-4FFC-471A-FC0D-8210592F04B2}"/>
              </a:ext>
            </a:extLst>
          </p:cNvPr>
          <p:cNvSpPr/>
          <p:nvPr/>
        </p:nvSpPr>
        <p:spPr>
          <a:xfrm rot="5400000">
            <a:off x="4135338" y="-1458593"/>
            <a:ext cx="945144" cy="527402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D4A1DFD-9DDB-B1C6-854C-0DFCE1EADAFB}"/>
              </a:ext>
            </a:extLst>
          </p:cNvPr>
          <p:cNvSpPr txBox="1"/>
          <p:nvPr/>
        </p:nvSpPr>
        <p:spPr>
          <a:xfrm>
            <a:off x="349763" y="792401"/>
            <a:ext cx="826681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srgbClr val="1B1464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WHAT IS BULLYING?</a:t>
            </a:r>
          </a:p>
        </p:txBody>
      </p:sp>
      <p:pic>
        <p:nvPicPr>
          <p:cNvPr id="10" name="Picture 9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E3D90BEE-2B45-C70B-6AB7-556401D2DB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37314" y="6015744"/>
            <a:ext cx="2917371" cy="983081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DB7BDE1D-CB29-B882-CCBF-9450813EED3B}"/>
              </a:ext>
            </a:extLst>
          </p:cNvPr>
          <p:cNvSpPr txBox="1"/>
          <p:nvPr/>
        </p:nvSpPr>
        <p:spPr>
          <a:xfrm>
            <a:off x="2504753" y="1253095"/>
            <a:ext cx="11433452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500" b="1" dirty="0">
                <a:solidFill>
                  <a:srgbClr val="1B1464"/>
                </a:solidFill>
                <a:effectLst/>
                <a:latin typeface="Cera Round Pro" panose="000005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Anti-Bullying Alliance’s Definition:</a:t>
            </a:r>
          </a:p>
        </p:txBody>
      </p:sp>
    </p:spTree>
    <p:extLst>
      <p:ext uri="{BB962C8B-B14F-4D97-AF65-F5344CB8AC3E}">
        <p14:creationId xmlns:p14="http://schemas.microsoft.com/office/powerpoint/2010/main" val="12539300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A8D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ounded Rectangle 16">
            <a:extLst>
              <a:ext uri="{FF2B5EF4-FFF2-40B4-BE49-F238E27FC236}">
                <a16:creationId xmlns:a16="http://schemas.microsoft.com/office/drawing/2014/main" id="{5CC397E0-5338-EC44-BE3D-225F25B75CC2}"/>
              </a:ext>
            </a:extLst>
          </p:cNvPr>
          <p:cNvSpPr/>
          <p:nvPr/>
        </p:nvSpPr>
        <p:spPr>
          <a:xfrm rot="5400000">
            <a:off x="3657518" y="-1617995"/>
            <a:ext cx="4487328" cy="10791369"/>
          </a:xfrm>
          <a:prstGeom prst="roundRect">
            <a:avLst>
              <a:gd name="adj" fmla="val 50000"/>
            </a:avLst>
          </a:prstGeom>
          <a:solidFill>
            <a:srgbClr val="1B1464"/>
          </a:solidFill>
          <a:ln w="57150">
            <a:solidFill>
              <a:srgbClr val="1B14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5" name="Rounded Rectangle 16">
            <a:extLst>
              <a:ext uri="{FF2B5EF4-FFF2-40B4-BE49-F238E27FC236}">
                <a16:creationId xmlns:a16="http://schemas.microsoft.com/office/drawing/2014/main" id="{A070F455-B078-1732-ABF8-1058635A2C54}"/>
              </a:ext>
            </a:extLst>
          </p:cNvPr>
          <p:cNvSpPr/>
          <p:nvPr/>
        </p:nvSpPr>
        <p:spPr>
          <a:xfrm rot="9232349">
            <a:off x="8691487" y="-3143663"/>
            <a:ext cx="1717775" cy="4678206"/>
          </a:xfrm>
          <a:prstGeom prst="roundRect">
            <a:avLst>
              <a:gd name="adj" fmla="val 50000"/>
            </a:avLst>
          </a:prstGeom>
          <a:solidFill>
            <a:srgbClr val="1B1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7" name="Rounded Rectangle 16">
            <a:extLst>
              <a:ext uri="{FF2B5EF4-FFF2-40B4-BE49-F238E27FC236}">
                <a16:creationId xmlns:a16="http://schemas.microsoft.com/office/drawing/2014/main" id="{1AA4FFB1-7A93-1744-CA13-EAD8BEF002EC}"/>
              </a:ext>
            </a:extLst>
          </p:cNvPr>
          <p:cNvSpPr/>
          <p:nvPr/>
        </p:nvSpPr>
        <p:spPr>
          <a:xfrm rot="9232349">
            <a:off x="7884845" y="-2308266"/>
            <a:ext cx="616302" cy="3467787"/>
          </a:xfrm>
          <a:prstGeom prst="roundRect">
            <a:avLst>
              <a:gd name="adj" fmla="val 50000"/>
            </a:avLst>
          </a:prstGeom>
          <a:solidFill>
            <a:srgbClr val="1B1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3" name="Rounded Rectangle 16">
            <a:extLst>
              <a:ext uri="{FF2B5EF4-FFF2-40B4-BE49-F238E27FC236}">
                <a16:creationId xmlns:a16="http://schemas.microsoft.com/office/drawing/2014/main" id="{91E2873D-7A61-CC48-663E-48FDAACC575A}"/>
              </a:ext>
            </a:extLst>
          </p:cNvPr>
          <p:cNvSpPr/>
          <p:nvPr/>
        </p:nvSpPr>
        <p:spPr>
          <a:xfrm rot="5400000">
            <a:off x="3918561" y="-1747754"/>
            <a:ext cx="4354878" cy="106205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57150">
            <a:solidFill>
              <a:srgbClr val="1B14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C567D46-0673-BF33-964D-985A1A0D84F8}"/>
              </a:ext>
            </a:extLst>
          </p:cNvPr>
          <p:cNvSpPr txBox="1"/>
          <p:nvPr/>
        </p:nvSpPr>
        <p:spPr>
          <a:xfrm>
            <a:off x="1019297" y="2631937"/>
            <a:ext cx="10153405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9000" b="1" dirty="0">
                <a:solidFill>
                  <a:srgbClr val="1B1464"/>
                </a:solidFill>
                <a:latin typeface="Cera Round Pro" panose="00000500000000000000" pitchFamily="50" charset="0"/>
                <a:ea typeface="Cera Pro" panose="00000500000000000000" pitchFamily="50" charset="0"/>
                <a:cs typeface="Times New Roman" panose="02020603050405020304" pitchFamily="18" charset="0"/>
              </a:rPr>
              <a:t>Ground Rules</a:t>
            </a:r>
            <a:endParaRPr lang="en-GB" sz="9000" b="1" dirty="0">
              <a:solidFill>
                <a:srgbClr val="1B1464"/>
              </a:solidFill>
              <a:latin typeface="Cera Round Pro" panose="00000500000000000000" pitchFamily="50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F58FB81-C75D-12F1-C80A-CD379B6408F9}"/>
              </a:ext>
            </a:extLst>
          </p:cNvPr>
          <p:cNvSpPr txBox="1"/>
          <p:nvPr/>
        </p:nvSpPr>
        <p:spPr>
          <a:xfrm>
            <a:off x="2372345" y="1955153"/>
            <a:ext cx="742716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GB" dirty="0"/>
          </a:p>
        </p:txBody>
      </p:sp>
      <p:pic>
        <p:nvPicPr>
          <p:cNvPr id="2" name="Picture 1" descr="A blue text on a black background&#10;&#10;Description automatically generated">
            <a:extLst>
              <a:ext uri="{FF2B5EF4-FFF2-40B4-BE49-F238E27FC236}">
                <a16:creationId xmlns:a16="http://schemas.microsoft.com/office/drawing/2014/main" id="{91224337-2064-DCFA-5530-D79B5548B2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7260" y="6006804"/>
            <a:ext cx="2917368" cy="98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07431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757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white speech bubble on a purple background&#10;&#10;Description automatically generated">
            <a:extLst>
              <a:ext uri="{FF2B5EF4-FFF2-40B4-BE49-F238E27FC236}">
                <a16:creationId xmlns:a16="http://schemas.microsoft.com/office/drawing/2014/main" id="{280CCB1D-B47C-0257-3BE8-D57546E7779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8355DC"/>
              </a:clrFrom>
              <a:clrTo>
                <a:srgbClr val="8355D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23" t="14436" r="16005" b="2830"/>
          <a:stretch/>
        </p:blipFill>
        <p:spPr>
          <a:xfrm>
            <a:off x="785728" y="922631"/>
            <a:ext cx="11015000" cy="6694557"/>
          </a:xfrm>
          <a:prstGeom prst="rect">
            <a:avLst/>
          </a:prstGeom>
        </p:spPr>
      </p:pic>
      <p:sp>
        <p:nvSpPr>
          <p:cNvPr id="5" name="Rounded Rectangle 16">
            <a:extLst>
              <a:ext uri="{FF2B5EF4-FFF2-40B4-BE49-F238E27FC236}">
                <a16:creationId xmlns:a16="http://schemas.microsoft.com/office/drawing/2014/main" id="{A070F455-B078-1732-ABF8-1058635A2C54}"/>
              </a:ext>
            </a:extLst>
          </p:cNvPr>
          <p:cNvSpPr/>
          <p:nvPr/>
        </p:nvSpPr>
        <p:spPr>
          <a:xfrm rot="9232349">
            <a:off x="8746189" y="-3309956"/>
            <a:ext cx="1717775" cy="4678206"/>
          </a:xfrm>
          <a:prstGeom prst="roundRect">
            <a:avLst>
              <a:gd name="adj" fmla="val 50000"/>
            </a:avLst>
          </a:prstGeom>
          <a:solidFill>
            <a:srgbClr val="1B1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7" name="Rounded Rectangle 16">
            <a:extLst>
              <a:ext uri="{FF2B5EF4-FFF2-40B4-BE49-F238E27FC236}">
                <a16:creationId xmlns:a16="http://schemas.microsoft.com/office/drawing/2014/main" id="{1AA4FFB1-7A93-1744-CA13-EAD8BEF002EC}"/>
              </a:ext>
            </a:extLst>
          </p:cNvPr>
          <p:cNvSpPr/>
          <p:nvPr/>
        </p:nvSpPr>
        <p:spPr>
          <a:xfrm rot="9232349">
            <a:off x="7896568" y="-2560213"/>
            <a:ext cx="616302" cy="3467787"/>
          </a:xfrm>
          <a:prstGeom prst="roundRect">
            <a:avLst>
              <a:gd name="adj" fmla="val 50000"/>
            </a:avLst>
          </a:prstGeom>
          <a:solidFill>
            <a:srgbClr val="1B1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C567D46-0673-BF33-964D-985A1A0D84F8}"/>
              </a:ext>
            </a:extLst>
          </p:cNvPr>
          <p:cNvSpPr txBox="1"/>
          <p:nvPr/>
        </p:nvSpPr>
        <p:spPr>
          <a:xfrm>
            <a:off x="1584513" y="1847843"/>
            <a:ext cx="9417429" cy="27835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GB" sz="3000" b="1" dirty="0">
                <a:solidFill>
                  <a:srgbClr val="1B1464"/>
                </a:solidFill>
                <a:latin typeface="Cera Round Pro" panose="00000500000000000000" pitchFamily="50" charset="0"/>
                <a:cs typeface="Times New Roman" panose="02020603050405020304" pitchFamily="18" charset="0"/>
              </a:rPr>
              <a:t>Choose Respect, it’s Fundamental, </a:t>
            </a:r>
          </a:p>
          <a:p>
            <a:pPr algn="ctr">
              <a:lnSpc>
                <a:spcPct val="150000"/>
              </a:lnSpc>
            </a:pPr>
            <a:r>
              <a:rPr lang="en-GB" sz="3000" b="1" dirty="0">
                <a:solidFill>
                  <a:srgbClr val="1B1464"/>
                </a:solidFill>
                <a:latin typeface="Cera Round Pro" panose="00000500000000000000" pitchFamily="50" charset="0"/>
                <a:cs typeface="Times New Roman" panose="02020603050405020304" pitchFamily="18" charset="0"/>
              </a:rPr>
              <a:t>Essential in life and elemental, </a:t>
            </a:r>
          </a:p>
          <a:p>
            <a:pPr algn="ctr">
              <a:lnSpc>
                <a:spcPct val="150000"/>
              </a:lnSpc>
            </a:pPr>
            <a:r>
              <a:rPr lang="en-GB" sz="3000" b="1" dirty="0">
                <a:solidFill>
                  <a:srgbClr val="1B1464"/>
                </a:solidFill>
                <a:latin typeface="Cera Round Pro" panose="00000500000000000000" pitchFamily="50" charset="0"/>
                <a:cs typeface="Times New Roman" panose="02020603050405020304" pitchFamily="18" charset="0"/>
              </a:rPr>
              <a:t>Without it, relationships can be temperamental, </a:t>
            </a:r>
          </a:p>
          <a:p>
            <a:pPr algn="ctr">
              <a:lnSpc>
                <a:spcPct val="150000"/>
              </a:lnSpc>
            </a:pPr>
            <a:r>
              <a:rPr lang="en-GB" sz="3000" b="1" dirty="0">
                <a:solidFill>
                  <a:srgbClr val="1B1464"/>
                </a:solidFill>
                <a:latin typeface="Cera Round Pro" panose="00000500000000000000" pitchFamily="50" charset="0"/>
                <a:cs typeface="Times New Roman" panose="02020603050405020304" pitchFamily="18" charset="0"/>
              </a:rPr>
              <a:t>Which can end up being detrimental.</a:t>
            </a:r>
            <a:endParaRPr lang="en-GB" sz="3000" b="1" dirty="0">
              <a:solidFill>
                <a:srgbClr val="1B1464"/>
              </a:solidFill>
              <a:latin typeface="Cera Round Pro" panose="00000500000000000000" pitchFamily="50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9C2FFEE-2D8E-77D8-536A-0A5759905DBE}"/>
              </a:ext>
            </a:extLst>
          </p:cNvPr>
          <p:cNvSpPr/>
          <p:nvPr/>
        </p:nvSpPr>
        <p:spPr>
          <a:xfrm>
            <a:off x="2154848" y="5494497"/>
            <a:ext cx="70339" cy="67132"/>
          </a:xfrm>
          <a:prstGeom prst="rect">
            <a:avLst/>
          </a:prstGeom>
          <a:solidFill>
            <a:srgbClr val="1B1862"/>
          </a:solidFill>
          <a:ln>
            <a:solidFill>
              <a:srgbClr val="1B186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B516167-2218-B938-05A2-161ED54DDFF2}"/>
              </a:ext>
            </a:extLst>
          </p:cNvPr>
          <p:cNvSpPr txBox="1"/>
          <p:nvPr/>
        </p:nvSpPr>
        <p:spPr>
          <a:xfrm>
            <a:off x="1898" y="-199812"/>
            <a:ext cx="171835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0" b="1" dirty="0">
                <a:solidFill>
                  <a:schemeClr val="bg1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“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383A146-B486-9B4D-6FC1-A3B4BB771938}"/>
              </a:ext>
            </a:extLst>
          </p:cNvPr>
          <p:cNvSpPr txBox="1"/>
          <p:nvPr/>
        </p:nvSpPr>
        <p:spPr>
          <a:xfrm rot="10800000">
            <a:off x="10253994" y="3971588"/>
            <a:ext cx="171835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0" b="1" dirty="0">
                <a:solidFill>
                  <a:schemeClr val="bg1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“</a:t>
            </a:r>
          </a:p>
        </p:txBody>
      </p:sp>
      <p:pic>
        <p:nvPicPr>
          <p:cNvPr id="4" name="Picture 3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1037461C-3D02-881A-F156-8862115C70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37314" y="6015744"/>
            <a:ext cx="2917371" cy="983081"/>
          </a:xfrm>
          <a:prstGeom prst="rect">
            <a:avLst/>
          </a:prstGeom>
        </p:spPr>
      </p:pic>
      <p:sp>
        <p:nvSpPr>
          <p:cNvPr id="9" name="Rounded Rectangle 16">
            <a:extLst>
              <a:ext uri="{FF2B5EF4-FFF2-40B4-BE49-F238E27FC236}">
                <a16:creationId xmlns:a16="http://schemas.microsoft.com/office/drawing/2014/main" id="{63552CAE-A6F0-E4E0-2ED0-59F86F4CD803}"/>
              </a:ext>
            </a:extLst>
          </p:cNvPr>
          <p:cNvSpPr/>
          <p:nvPr/>
        </p:nvSpPr>
        <p:spPr>
          <a:xfrm rot="5400000">
            <a:off x="4039065" y="-1396265"/>
            <a:ext cx="922080" cy="5328790"/>
          </a:xfrm>
          <a:prstGeom prst="roundRect">
            <a:avLst>
              <a:gd name="adj" fmla="val 50000"/>
            </a:avLst>
          </a:prstGeom>
          <a:solidFill>
            <a:srgbClr val="1B1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C96DBDC-759B-5E4C-906A-DA1BA4D9B794}"/>
              </a:ext>
            </a:extLst>
          </p:cNvPr>
          <p:cNvSpPr txBox="1"/>
          <p:nvPr/>
        </p:nvSpPr>
        <p:spPr>
          <a:xfrm>
            <a:off x="2008086" y="975742"/>
            <a:ext cx="498403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b="1" dirty="0">
                <a:solidFill>
                  <a:schemeClr val="bg1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CHOOSE RESPECT POEM</a:t>
            </a:r>
          </a:p>
        </p:txBody>
      </p:sp>
    </p:spTree>
    <p:extLst>
      <p:ext uri="{BB962C8B-B14F-4D97-AF65-F5344CB8AC3E}">
        <p14:creationId xmlns:p14="http://schemas.microsoft.com/office/powerpoint/2010/main" val="42201429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A8D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ounded Rectangle 16">
            <a:extLst>
              <a:ext uri="{FF2B5EF4-FFF2-40B4-BE49-F238E27FC236}">
                <a16:creationId xmlns:a16="http://schemas.microsoft.com/office/drawing/2014/main" id="{5CC397E0-5338-EC44-BE3D-225F25B75CC2}"/>
              </a:ext>
            </a:extLst>
          </p:cNvPr>
          <p:cNvSpPr/>
          <p:nvPr/>
        </p:nvSpPr>
        <p:spPr>
          <a:xfrm rot="5400000">
            <a:off x="3673810" y="-1516392"/>
            <a:ext cx="4487328" cy="10791369"/>
          </a:xfrm>
          <a:prstGeom prst="roundRect">
            <a:avLst>
              <a:gd name="adj" fmla="val 50000"/>
            </a:avLst>
          </a:prstGeom>
          <a:solidFill>
            <a:srgbClr val="1B1464"/>
          </a:solidFill>
          <a:ln w="57150">
            <a:solidFill>
              <a:srgbClr val="1B14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5" name="Rounded Rectangle 16">
            <a:extLst>
              <a:ext uri="{FF2B5EF4-FFF2-40B4-BE49-F238E27FC236}">
                <a16:creationId xmlns:a16="http://schemas.microsoft.com/office/drawing/2014/main" id="{A070F455-B078-1732-ABF8-1058635A2C54}"/>
              </a:ext>
            </a:extLst>
          </p:cNvPr>
          <p:cNvSpPr/>
          <p:nvPr/>
        </p:nvSpPr>
        <p:spPr>
          <a:xfrm rot="9232349">
            <a:off x="8746187" y="-3016879"/>
            <a:ext cx="1717775" cy="4678206"/>
          </a:xfrm>
          <a:prstGeom prst="roundRect">
            <a:avLst>
              <a:gd name="adj" fmla="val 50000"/>
            </a:avLst>
          </a:prstGeom>
          <a:solidFill>
            <a:srgbClr val="1B1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7" name="Rounded Rectangle 16">
            <a:extLst>
              <a:ext uri="{FF2B5EF4-FFF2-40B4-BE49-F238E27FC236}">
                <a16:creationId xmlns:a16="http://schemas.microsoft.com/office/drawing/2014/main" id="{1AA4FFB1-7A93-1744-CA13-EAD8BEF002EC}"/>
              </a:ext>
            </a:extLst>
          </p:cNvPr>
          <p:cNvSpPr/>
          <p:nvPr/>
        </p:nvSpPr>
        <p:spPr>
          <a:xfrm rot="9232349">
            <a:off x="7896568" y="-2268488"/>
            <a:ext cx="616302" cy="3467787"/>
          </a:xfrm>
          <a:prstGeom prst="roundRect">
            <a:avLst>
              <a:gd name="adj" fmla="val 50000"/>
            </a:avLst>
          </a:prstGeom>
          <a:solidFill>
            <a:srgbClr val="1B1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3" name="Rounded Rectangle 16">
            <a:extLst>
              <a:ext uri="{FF2B5EF4-FFF2-40B4-BE49-F238E27FC236}">
                <a16:creationId xmlns:a16="http://schemas.microsoft.com/office/drawing/2014/main" id="{91E2873D-7A61-CC48-663E-48FDAACC575A}"/>
              </a:ext>
            </a:extLst>
          </p:cNvPr>
          <p:cNvSpPr/>
          <p:nvPr/>
        </p:nvSpPr>
        <p:spPr>
          <a:xfrm rot="5400000">
            <a:off x="3918561" y="-1646151"/>
            <a:ext cx="4354878" cy="106205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57150">
            <a:solidFill>
              <a:srgbClr val="1B14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4" name="Rounded Rectangle 16">
            <a:extLst>
              <a:ext uri="{FF2B5EF4-FFF2-40B4-BE49-F238E27FC236}">
                <a16:creationId xmlns:a16="http://schemas.microsoft.com/office/drawing/2014/main" id="{BAE14904-B7DE-626A-F652-B82B0E05DF5B}"/>
              </a:ext>
            </a:extLst>
          </p:cNvPr>
          <p:cNvSpPr/>
          <p:nvPr/>
        </p:nvSpPr>
        <p:spPr>
          <a:xfrm rot="5400000">
            <a:off x="3979667" y="-907499"/>
            <a:ext cx="902800" cy="4573954"/>
          </a:xfrm>
          <a:prstGeom prst="roundRect">
            <a:avLst>
              <a:gd name="adj" fmla="val 50000"/>
            </a:avLst>
          </a:prstGeom>
          <a:solidFill>
            <a:srgbClr val="1B1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5" name="TextBox 7">
            <a:extLst>
              <a:ext uri="{FF2B5EF4-FFF2-40B4-BE49-F238E27FC236}">
                <a16:creationId xmlns:a16="http://schemas.microsoft.com/office/drawing/2014/main" id="{030BC0B9-8C5E-690F-75D5-79753247810D}"/>
              </a:ext>
            </a:extLst>
          </p:cNvPr>
          <p:cNvSpPr txBox="1"/>
          <p:nvPr/>
        </p:nvSpPr>
        <p:spPr>
          <a:xfrm>
            <a:off x="254715" y="973672"/>
            <a:ext cx="826681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b="1" dirty="0">
                <a:solidFill>
                  <a:schemeClr val="bg1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WHAT IS RESPECT?</a:t>
            </a:r>
          </a:p>
        </p:txBody>
      </p:sp>
      <p:sp>
        <p:nvSpPr>
          <p:cNvPr id="20" name="TextBox 1">
            <a:extLst>
              <a:ext uri="{FF2B5EF4-FFF2-40B4-BE49-F238E27FC236}">
                <a16:creationId xmlns:a16="http://schemas.microsoft.com/office/drawing/2014/main" id="{DAE2FB3B-9249-4ABD-0416-27A825764588}"/>
              </a:ext>
            </a:extLst>
          </p:cNvPr>
          <p:cNvSpPr txBox="1"/>
          <p:nvPr/>
        </p:nvSpPr>
        <p:spPr>
          <a:xfrm>
            <a:off x="106045" y="460756"/>
            <a:ext cx="171835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0" b="1" dirty="0">
                <a:solidFill>
                  <a:srgbClr val="1B1464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“</a:t>
            </a:r>
          </a:p>
        </p:txBody>
      </p:sp>
      <p:sp>
        <p:nvSpPr>
          <p:cNvPr id="21" name="TextBox 4">
            <a:extLst>
              <a:ext uri="{FF2B5EF4-FFF2-40B4-BE49-F238E27FC236}">
                <a16:creationId xmlns:a16="http://schemas.microsoft.com/office/drawing/2014/main" id="{424340C4-B76C-A17D-2D00-4938CDFEAD81}"/>
              </a:ext>
            </a:extLst>
          </p:cNvPr>
          <p:cNvSpPr txBox="1"/>
          <p:nvPr/>
        </p:nvSpPr>
        <p:spPr>
          <a:xfrm rot="10800000">
            <a:off x="10367599" y="4016101"/>
            <a:ext cx="171835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0" b="1" dirty="0">
                <a:solidFill>
                  <a:srgbClr val="1B1464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“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F58FB81-C75D-12F1-C80A-CD379B6408F9}"/>
              </a:ext>
            </a:extLst>
          </p:cNvPr>
          <p:cNvSpPr txBox="1"/>
          <p:nvPr/>
        </p:nvSpPr>
        <p:spPr>
          <a:xfrm>
            <a:off x="2388637" y="2056756"/>
            <a:ext cx="742716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GB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2E95A5D-DCE8-1DB3-1014-F10ADE437DF3}"/>
              </a:ext>
            </a:extLst>
          </p:cNvPr>
          <p:cNvSpPr txBox="1"/>
          <p:nvPr/>
        </p:nvSpPr>
        <p:spPr>
          <a:xfrm>
            <a:off x="2487993" y="1430042"/>
            <a:ext cx="11433452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500" b="1" dirty="0">
                <a:solidFill>
                  <a:schemeClr val="bg1"/>
                </a:solidFill>
                <a:latin typeface="Cera Round Pro" panose="000005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Oxford Languages </a:t>
            </a:r>
            <a:r>
              <a:rPr lang="en-GB" sz="1500" b="1" dirty="0">
                <a:solidFill>
                  <a:schemeClr val="bg1"/>
                </a:solidFill>
                <a:effectLst/>
                <a:latin typeface="Cera Round Pro" panose="000005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definition:</a:t>
            </a:r>
          </a:p>
        </p:txBody>
      </p:sp>
      <p:pic>
        <p:nvPicPr>
          <p:cNvPr id="4" name="Picture 3" descr="A blue text on a black background&#10;&#10;Description automatically generated">
            <a:extLst>
              <a:ext uri="{FF2B5EF4-FFF2-40B4-BE49-F238E27FC236}">
                <a16:creationId xmlns:a16="http://schemas.microsoft.com/office/drawing/2014/main" id="{72999A95-9355-D114-5513-0FA4A3432D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7260" y="6006804"/>
            <a:ext cx="2917368" cy="98308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4C0F880-74F5-D82B-E949-1B2FF5E533EB}"/>
              </a:ext>
            </a:extLst>
          </p:cNvPr>
          <p:cNvSpPr txBox="1"/>
          <p:nvPr/>
        </p:nvSpPr>
        <p:spPr>
          <a:xfrm>
            <a:off x="1126831" y="2717802"/>
            <a:ext cx="10153405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800" b="1" dirty="0">
                <a:solidFill>
                  <a:srgbClr val="1B1464"/>
                </a:solidFill>
                <a:latin typeface="Cera Round Pro" panose="00000500000000000000" pitchFamily="50" charset="0"/>
                <a:ea typeface="Cera Pro" panose="00000500000000000000" pitchFamily="50" charset="0"/>
                <a:cs typeface="Times New Roman" panose="02020603050405020304" pitchFamily="18" charset="0"/>
              </a:rPr>
              <a:t>H</a:t>
            </a:r>
            <a:r>
              <a:rPr lang="en-US" sz="4800" b="1" dirty="0">
                <a:solidFill>
                  <a:srgbClr val="1B1464"/>
                </a:solidFill>
                <a:effectLst/>
                <a:latin typeface="Cera Round Pro" panose="00000500000000000000" pitchFamily="50" charset="0"/>
                <a:ea typeface="Cera Pro" panose="00000500000000000000" pitchFamily="50" charset="0"/>
                <a:cs typeface="Times New Roman" panose="02020603050405020304" pitchFamily="18" charset="0"/>
              </a:rPr>
              <a:t>ave due regard for (someone’s feelings, wishes, or rights).</a:t>
            </a:r>
            <a:endParaRPr lang="en-GB" sz="4800" b="1" dirty="0">
              <a:solidFill>
                <a:srgbClr val="1B1464"/>
              </a:solidFill>
              <a:latin typeface="Cera Round Pro" panose="000005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26438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16">
            <a:extLst>
              <a:ext uri="{FF2B5EF4-FFF2-40B4-BE49-F238E27FC236}">
                <a16:creationId xmlns:a16="http://schemas.microsoft.com/office/drawing/2014/main" id="{FB697F52-EA1E-DC05-9BBF-12E5BB91B7FE}"/>
              </a:ext>
            </a:extLst>
          </p:cNvPr>
          <p:cNvSpPr/>
          <p:nvPr/>
        </p:nvSpPr>
        <p:spPr>
          <a:xfrm rot="16200000">
            <a:off x="4121727" y="-1680271"/>
            <a:ext cx="3778623" cy="10603944"/>
          </a:xfrm>
          <a:prstGeom prst="roundRect">
            <a:avLst>
              <a:gd name="adj" fmla="val 50000"/>
            </a:avLst>
          </a:prstGeom>
          <a:solidFill>
            <a:srgbClr val="1B1464"/>
          </a:solidFill>
          <a:ln w="57150">
            <a:solidFill>
              <a:srgbClr val="1B14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>
              <a:solidFill>
                <a:srgbClr val="1B1263"/>
              </a:solidFill>
            </a:endParaRPr>
          </a:p>
        </p:txBody>
      </p:sp>
      <p:sp>
        <p:nvSpPr>
          <p:cNvPr id="12" name="Rounded Rectangle 16">
            <a:extLst>
              <a:ext uri="{FF2B5EF4-FFF2-40B4-BE49-F238E27FC236}">
                <a16:creationId xmlns:a16="http://schemas.microsoft.com/office/drawing/2014/main" id="{E4DE469E-BC00-8F33-C7DB-1B922E57A82A}"/>
              </a:ext>
            </a:extLst>
          </p:cNvPr>
          <p:cNvSpPr/>
          <p:nvPr/>
        </p:nvSpPr>
        <p:spPr>
          <a:xfrm rot="16200000">
            <a:off x="4341258" y="-1771934"/>
            <a:ext cx="3595299" cy="10603944"/>
          </a:xfrm>
          <a:prstGeom prst="roundRect">
            <a:avLst>
              <a:gd name="adj" fmla="val 50000"/>
            </a:avLst>
          </a:prstGeom>
          <a:solidFill>
            <a:srgbClr val="8757E5"/>
          </a:solidFill>
          <a:ln w="57150">
            <a:solidFill>
              <a:srgbClr val="1B14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5" name="TextBox 7">
            <a:extLst>
              <a:ext uri="{FF2B5EF4-FFF2-40B4-BE49-F238E27FC236}">
                <a16:creationId xmlns:a16="http://schemas.microsoft.com/office/drawing/2014/main" id="{030BC0B9-8C5E-690F-75D5-79753247810D}"/>
              </a:ext>
            </a:extLst>
          </p:cNvPr>
          <p:cNvSpPr txBox="1"/>
          <p:nvPr/>
        </p:nvSpPr>
        <p:spPr>
          <a:xfrm>
            <a:off x="4099662" y="1868044"/>
            <a:ext cx="7308600" cy="332398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7000" b="1" dirty="0">
                <a:solidFill>
                  <a:schemeClr val="bg1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Is respect something that is earned?</a:t>
            </a:r>
          </a:p>
        </p:txBody>
      </p:sp>
      <p:sp>
        <p:nvSpPr>
          <p:cNvPr id="16" name="Rounded Rectangle 16">
            <a:extLst>
              <a:ext uri="{FF2B5EF4-FFF2-40B4-BE49-F238E27FC236}">
                <a16:creationId xmlns:a16="http://schemas.microsoft.com/office/drawing/2014/main" id="{5F368744-FF35-896B-5A89-99609D6D4A15}"/>
              </a:ext>
            </a:extLst>
          </p:cNvPr>
          <p:cNvSpPr/>
          <p:nvPr/>
        </p:nvSpPr>
        <p:spPr>
          <a:xfrm rot="15537429">
            <a:off x="8953681" y="4575473"/>
            <a:ext cx="1572163" cy="5475582"/>
          </a:xfrm>
          <a:prstGeom prst="roundRect">
            <a:avLst>
              <a:gd name="adj" fmla="val 50000"/>
            </a:avLst>
          </a:prstGeom>
          <a:solidFill>
            <a:srgbClr val="1B18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" name="Rounded Rectangle 16">
            <a:extLst>
              <a:ext uri="{FF2B5EF4-FFF2-40B4-BE49-F238E27FC236}">
                <a16:creationId xmlns:a16="http://schemas.microsoft.com/office/drawing/2014/main" id="{D497F630-75D5-FC79-7420-4E93E582DF4F}"/>
              </a:ext>
            </a:extLst>
          </p:cNvPr>
          <p:cNvSpPr/>
          <p:nvPr/>
        </p:nvSpPr>
        <p:spPr>
          <a:xfrm rot="13169336">
            <a:off x="12350816" y="2468550"/>
            <a:ext cx="1422569" cy="5404484"/>
          </a:xfrm>
          <a:prstGeom prst="roundRect">
            <a:avLst>
              <a:gd name="adj" fmla="val 50000"/>
            </a:avLst>
          </a:prstGeom>
          <a:solidFill>
            <a:srgbClr val="3A8D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3" name="Rounded Rectangle 16">
            <a:extLst>
              <a:ext uri="{FF2B5EF4-FFF2-40B4-BE49-F238E27FC236}">
                <a16:creationId xmlns:a16="http://schemas.microsoft.com/office/drawing/2014/main" id="{7094D47E-E2B3-BD94-FE0E-E43BEF454B24}"/>
              </a:ext>
            </a:extLst>
          </p:cNvPr>
          <p:cNvSpPr/>
          <p:nvPr/>
        </p:nvSpPr>
        <p:spPr>
          <a:xfrm rot="13169336">
            <a:off x="-2224841" y="-711520"/>
            <a:ext cx="1879818" cy="6021964"/>
          </a:xfrm>
          <a:prstGeom prst="roundRect">
            <a:avLst>
              <a:gd name="adj" fmla="val 50000"/>
            </a:avLst>
          </a:prstGeom>
          <a:solidFill>
            <a:srgbClr val="3A8D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09B5D2D-7D48-F686-386B-FF3A96F3793D}"/>
              </a:ext>
            </a:extLst>
          </p:cNvPr>
          <p:cNvSpPr txBox="1"/>
          <p:nvPr/>
        </p:nvSpPr>
        <p:spPr>
          <a:xfrm>
            <a:off x="1854367" y="849782"/>
            <a:ext cx="2580759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4000" b="1" dirty="0">
                <a:solidFill>
                  <a:srgbClr val="1B1464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?</a:t>
            </a:r>
          </a:p>
        </p:txBody>
      </p:sp>
      <p:pic>
        <p:nvPicPr>
          <p:cNvPr id="3" name="Picture 2" descr="A blue text on a black background&#10;&#10;Description automatically generated">
            <a:extLst>
              <a:ext uri="{FF2B5EF4-FFF2-40B4-BE49-F238E27FC236}">
                <a16:creationId xmlns:a16="http://schemas.microsoft.com/office/drawing/2014/main" id="{17442ACB-0F40-4387-6633-04B9913ED0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1012" y="6301873"/>
            <a:ext cx="2346540" cy="632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98408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757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purple rectangle with white rectangle&#10;&#10;Description automatically generated">
            <a:extLst>
              <a:ext uri="{FF2B5EF4-FFF2-40B4-BE49-F238E27FC236}">
                <a16:creationId xmlns:a16="http://schemas.microsoft.com/office/drawing/2014/main" id="{D5F12A8E-DD02-7222-02E6-FF5856302752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8355DC"/>
              </a:clrFrom>
              <a:clrTo>
                <a:srgbClr val="8355D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07359" y="0"/>
            <a:ext cx="13406718" cy="7541280"/>
          </a:xfrm>
          <a:prstGeom prst="rect">
            <a:avLst/>
          </a:prstGeom>
        </p:spPr>
      </p:pic>
      <p:sp>
        <p:nvSpPr>
          <p:cNvPr id="5" name="Rounded Rectangle 16">
            <a:extLst>
              <a:ext uri="{FF2B5EF4-FFF2-40B4-BE49-F238E27FC236}">
                <a16:creationId xmlns:a16="http://schemas.microsoft.com/office/drawing/2014/main" id="{A070F455-B078-1732-ABF8-1058635A2C54}"/>
              </a:ext>
            </a:extLst>
          </p:cNvPr>
          <p:cNvSpPr/>
          <p:nvPr/>
        </p:nvSpPr>
        <p:spPr>
          <a:xfrm rot="9232349">
            <a:off x="8617349" y="-3319755"/>
            <a:ext cx="1717775" cy="4678206"/>
          </a:xfrm>
          <a:prstGeom prst="roundRect">
            <a:avLst>
              <a:gd name="adj" fmla="val 50000"/>
            </a:avLst>
          </a:prstGeom>
          <a:solidFill>
            <a:srgbClr val="1B1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7" name="Rounded Rectangle 16">
            <a:extLst>
              <a:ext uri="{FF2B5EF4-FFF2-40B4-BE49-F238E27FC236}">
                <a16:creationId xmlns:a16="http://schemas.microsoft.com/office/drawing/2014/main" id="{1AA4FFB1-7A93-1744-CA13-EAD8BEF002EC}"/>
              </a:ext>
            </a:extLst>
          </p:cNvPr>
          <p:cNvSpPr/>
          <p:nvPr/>
        </p:nvSpPr>
        <p:spPr>
          <a:xfrm rot="9232349">
            <a:off x="7896568" y="-2268488"/>
            <a:ext cx="616302" cy="3467787"/>
          </a:xfrm>
          <a:prstGeom prst="roundRect">
            <a:avLst>
              <a:gd name="adj" fmla="val 50000"/>
            </a:avLst>
          </a:prstGeom>
          <a:solidFill>
            <a:srgbClr val="1B17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C567D46-0673-BF33-964D-985A1A0D84F8}"/>
              </a:ext>
            </a:extLst>
          </p:cNvPr>
          <p:cNvSpPr txBox="1"/>
          <p:nvPr/>
        </p:nvSpPr>
        <p:spPr>
          <a:xfrm>
            <a:off x="1882873" y="2523909"/>
            <a:ext cx="7825724" cy="20928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6500" b="1" dirty="0">
                <a:solidFill>
                  <a:srgbClr val="1B1464"/>
                </a:solidFill>
                <a:latin typeface="Cera Round Pro" panose="00000500000000000000" pitchFamily="50" charset="0"/>
                <a:cs typeface="Times New Roman" panose="02020603050405020304" pitchFamily="18" charset="0"/>
              </a:rPr>
              <a:t>What does respect mean to me?</a:t>
            </a:r>
            <a:endParaRPr lang="en-GB" sz="6500" b="1" dirty="0">
              <a:solidFill>
                <a:srgbClr val="1B1464"/>
              </a:solidFill>
              <a:latin typeface="Cera Round Pro" panose="00000500000000000000" pitchFamily="50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F58FB81-C75D-12F1-C80A-CD379B6408F9}"/>
              </a:ext>
            </a:extLst>
          </p:cNvPr>
          <p:cNvSpPr txBox="1"/>
          <p:nvPr/>
        </p:nvSpPr>
        <p:spPr>
          <a:xfrm>
            <a:off x="2382417" y="1974003"/>
            <a:ext cx="742716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5E5A072-AA07-B35B-405C-D59C1A2A62E9}"/>
              </a:ext>
            </a:extLst>
          </p:cNvPr>
          <p:cNvSpPr txBox="1"/>
          <p:nvPr/>
        </p:nvSpPr>
        <p:spPr>
          <a:xfrm>
            <a:off x="9476236" y="1228397"/>
            <a:ext cx="2483403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0" b="1" dirty="0">
                <a:solidFill>
                  <a:srgbClr val="8757E5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CE652B6-BBD3-0C8E-503D-D81FF54C5C35}"/>
              </a:ext>
            </a:extLst>
          </p:cNvPr>
          <p:cNvSpPr txBox="1"/>
          <p:nvPr/>
        </p:nvSpPr>
        <p:spPr>
          <a:xfrm>
            <a:off x="3106271" y="2383722"/>
            <a:ext cx="62125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GB" dirty="0"/>
          </a:p>
        </p:txBody>
      </p:sp>
      <p:pic>
        <p:nvPicPr>
          <p:cNvPr id="2" name="Picture 1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5D3D122C-C75B-001A-32DB-449F29C8FA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37314" y="6015744"/>
            <a:ext cx="2917371" cy="983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21589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A8D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white speech bubble on a purple background&#10;&#10;Description automatically generated">
            <a:extLst>
              <a:ext uri="{FF2B5EF4-FFF2-40B4-BE49-F238E27FC236}">
                <a16:creationId xmlns:a16="http://schemas.microsoft.com/office/drawing/2014/main" id="{280CCB1D-B47C-0257-3BE8-D57546E7779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8355DC"/>
              </a:clrFrom>
              <a:clrTo>
                <a:srgbClr val="8355D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23" t="14436" r="16005" b="2830"/>
          <a:stretch/>
        </p:blipFill>
        <p:spPr>
          <a:xfrm>
            <a:off x="785728" y="922631"/>
            <a:ext cx="11015000" cy="6694557"/>
          </a:xfrm>
          <a:prstGeom prst="rect">
            <a:avLst/>
          </a:prstGeom>
        </p:spPr>
      </p:pic>
      <p:sp>
        <p:nvSpPr>
          <p:cNvPr id="5" name="Rounded Rectangle 16">
            <a:extLst>
              <a:ext uri="{FF2B5EF4-FFF2-40B4-BE49-F238E27FC236}">
                <a16:creationId xmlns:a16="http://schemas.microsoft.com/office/drawing/2014/main" id="{A070F455-B078-1732-ABF8-1058635A2C54}"/>
              </a:ext>
            </a:extLst>
          </p:cNvPr>
          <p:cNvSpPr/>
          <p:nvPr/>
        </p:nvSpPr>
        <p:spPr>
          <a:xfrm rot="9232349">
            <a:off x="8746189" y="-3309956"/>
            <a:ext cx="1717775" cy="4678206"/>
          </a:xfrm>
          <a:prstGeom prst="roundRect">
            <a:avLst>
              <a:gd name="adj" fmla="val 50000"/>
            </a:avLst>
          </a:prstGeom>
          <a:solidFill>
            <a:srgbClr val="1B1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7" name="Rounded Rectangle 16">
            <a:extLst>
              <a:ext uri="{FF2B5EF4-FFF2-40B4-BE49-F238E27FC236}">
                <a16:creationId xmlns:a16="http://schemas.microsoft.com/office/drawing/2014/main" id="{1AA4FFB1-7A93-1744-CA13-EAD8BEF002EC}"/>
              </a:ext>
            </a:extLst>
          </p:cNvPr>
          <p:cNvSpPr/>
          <p:nvPr/>
        </p:nvSpPr>
        <p:spPr>
          <a:xfrm rot="9232349">
            <a:off x="7896568" y="-2560213"/>
            <a:ext cx="616302" cy="3467787"/>
          </a:xfrm>
          <a:prstGeom prst="roundRect">
            <a:avLst>
              <a:gd name="adj" fmla="val 50000"/>
            </a:avLst>
          </a:prstGeom>
          <a:solidFill>
            <a:srgbClr val="1B1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C567D46-0673-BF33-964D-985A1A0D84F8}"/>
              </a:ext>
            </a:extLst>
          </p:cNvPr>
          <p:cNvSpPr txBox="1"/>
          <p:nvPr/>
        </p:nvSpPr>
        <p:spPr>
          <a:xfrm>
            <a:off x="1584513" y="1847843"/>
            <a:ext cx="9417429" cy="27835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GB" sz="3000" b="1" dirty="0">
                <a:solidFill>
                  <a:srgbClr val="1B1464"/>
                </a:solidFill>
                <a:latin typeface="Cera Round Pro" panose="00000500000000000000" pitchFamily="50" charset="0"/>
                <a:cs typeface="Times New Roman" panose="02020603050405020304" pitchFamily="18" charset="0"/>
              </a:rPr>
              <a:t>Choose to Respect everyone’s perspective, </a:t>
            </a:r>
          </a:p>
          <a:p>
            <a:pPr algn="ctr">
              <a:lnSpc>
                <a:spcPct val="150000"/>
              </a:lnSpc>
            </a:pPr>
            <a:r>
              <a:rPr lang="en-GB" sz="3000" b="1" dirty="0">
                <a:solidFill>
                  <a:srgbClr val="1B1464"/>
                </a:solidFill>
                <a:latin typeface="Cera Round Pro" panose="00000500000000000000" pitchFamily="50" charset="0"/>
                <a:cs typeface="Times New Roman" panose="02020603050405020304" pitchFamily="18" charset="0"/>
              </a:rPr>
              <a:t>A difference in opinion, that’s our prerogative. Listen to others and be appreciative, </a:t>
            </a:r>
          </a:p>
          <a:p>
            <a:pPr algn="ctr">
              <a:lnSpc>
                <a:spcPct val="150000"/>
              </a:lnSpc>
            </a:pPr>
            <a:r>
              <a:rPr lang="en-GB" sz="3000" b="1" dirty="0">
                <a:solidFill>
                  <a:srgbClr val="1B1464"/>
                </a:solidFill>
                <a:latin typeface="Cera Round Pro" panose="00000500000000000000" pitchFamily="50" charset="0"/>
                <a:cs typeface="Times New Roman" panose="02020603050405020304" pitchFamily="18" charset="0"/>
              </a:rPr>
              <a:t>Rather than inconsiderate and argumentative.</a:t>
            </a:r>
            <a:endParaRPr lang="en-GB" sz="3000" b="1" dirty="0">
              <a:solidFill>
                <a:srgbClr val="1B1464"/>
              </a:solidFill>
              <a:latin typeface="Cera Round Pro" panose="00000500000000000000" pitchFamily="50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9C2FFEE-2D8E-77D8-536A-0A5759905DBE}"/>
              </a:ext>
            </a:extLst>
          </p:cNvPr>
          <p:cNvSpPr/>
          <p:nvPr/>
        </p:nvSpPr>
        <p:spPr>
          <a:xfrm>
            <a:off x="2154848" y="5494497"/>
            <a:ext cx="70339" cy="67132"/>
          </a:xfrm>
          <a:prstGeom prst="rect">
            <a:avLst/>
          </a:prstGeom>
          <a:solidFill>
            <a:srgbClr val="1B1862"/>
          </a:solidFill>
          <a:ln>
            <a:solidFill>
              <a:srgbClr val="1B186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B516167-2218-B938-05A2-161ED54DDFF2}"/>
              </a:ext>
            </a:extLst>
          </p:cNvPr>
          <p:cNvSpPr txBox="1"/>
          <p:nvPr/>
        </p:nvSpPr>
        <p:spPr>
          <a:xfrm>
            <a:off x="1898" y="-199812"/>
            <a:ext cx="171835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0" b="1" dirty="0">
                <a:solidFill>
                  <a:srgbClr val="1B1464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“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383A146-B486-9B4D-6FC1-A3B4BB771938}"/>
              </a:ext>
            </a:extLst>
          </p:cNvPr>
          <p:cNvSpPr txBox="1"/>
          <p:nvPr/>
        </p:nvSpPr>
        <p:spPr>
          <a:xfrm rot="10800000">
            <a:off x="10253994" y="3971588"/>
            <a:ext cx="171835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0" b="1" dirty="0">
                <a:solidFill>
                  <a:srgbClr val="1B1464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“</a:t>
            </a:r>
          </a:p>
        </p:txBody>
      </p:sp>
      <p:pic>
        <p:nvPicPr>
          <p:cNvPr id="4" name="Picture 3" descr="A blue text on a black background&#10;&#10;Description automatically generated">
            <a:extLst>
              <a:ext uri="{FF2B5EF4-FFF2-40B4-BE49-F238E27FC236}">
                <a16:creationId xmlns:a16="http://schemas.microsoft.com/office/drawing/2014/main" id="{E5DBD166-277A-E7F0-D84E-4E40FEEA53E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7260" y="6006804"/>
            <a:ext cx="2917368" cy="983080"/>
          </a:xfrm>
          <a:prstGeom prst="rect">
            <a:avLst/>
          </a:prstGeom>
        </p:spPr>
      </p:pic>
      <p:sp>
        <p:nvSpPr>
          <p:cNvPr id="8" name="Rounded Rectangle 16">
            <a:extLst>
              <a:ext uri="{FF2B5EF4-FFF2-40B4-BE49-F238E27FC236}">
                <a16:creationId xmlns:a16="http://schemas.microsoft.com/office/drawing/2014/main" id="{BA63A0B6-F62B-24CA-B885-6A9DA2D42912}"/>
              </a:ext>
            </a:extLst>
          </p:cNvPr>
          <p:cNvSpPr/>
          <p:nvPr/>
        </p:nvSpPr>
        <p:spPr>
          <a:xfrm rot="5400000">
            <a:off x="4039065" y="-1396265"/>
            <a:ext cx="922080" cy="5328790"/>
          </a:xfrm>
          <a:prstGeom prst="roundRect">
            <a:avLst>
              <a:gd name="adj" fmla="val 50000"/>
            </a:avLst>
          </a:prstGeom>
          <a:solidFill>
            <a:srgbClr val="1B1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8CA13C6-07E5-7528-6AD2-A883CA93C448}"/>
              </a:ext>
            </a:extLst>
          </p:cNvPr>
          <p:cNvSpPr txBox="1"/>
          <p:nvPr/>
        </p:nvSpPr>
        <p:spPr>
          <a:xfrm>
            <a:off x="2008086" y="975742"/>
            <a:ext cx="498403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b="1" dirty="0">
                <a:solidFill>
                  <a:schemeClr val="bg1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CHOOSE RESPECT POEM</a:t>
            </a:r>
          </a:p>
        </p:txBody>
      </p:sp>
    </p:spTree>
    <p:extLst>
      <p:ext uri="{BB962C8B-B14F-4D97-AF65-F5344CB8AC3E}">
        <p14:creationId xmlns:p14="http://schemas.microsoft.com/office/powerpoint/2010/main" val="6293410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C069515C4C01E4AB51222EDC3AFCB3B" ma:contentTypeVersion="13" ma:contentTypeDescription="Create a new document." ma:contentTypeScope="" ma:versionID="325ca87849dc9008ea5d56cd5aa57898">
  <xsd:schema xmlns:xsd="http://www.w3.org/2001/XMLSchema" xmlns:xs="http://www.w3.org/2001/XMLSchema" xmlns:p="http://schemas.microsoft.com/office/2006/metadata/properties" xmlns:ns2="25bce31e-210f-4595-b6f1-ad167b62b966" xmlns:ns3="16ae49f3-829e-48a4-b770-42088e17cf9e" targetNamespace="http://schemas.microsoft.com/office/2006/metadata/properties" ma:root="true" ma:fieldsID="0a737e42a372012122270de0f81db743" ns2:_="" ns3:_="">
    <xsd:import namespace="25bce31e-210f-4595-b6f1-ad167b62b966"/>
    <xsd:import namespace="16ae49f3-829e-48a4-b770-42088e17cf9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ObjectDetectorVersion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bce31e-210f-4595-b6f1-ad167b62b96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12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4" nillable="true" ma:taxonomy="true" ma:internalName="lcf76f155ced4ddcb4097134ff3c332f" ma:taxonomyFieldName="MediaServiceImageTags" ma:displayName="Image Tags" ma:readOnly="false" ma:fieldId="{5cf76f15-5ced-4ddc-b409-7134ff3c332f}" ma:taxonomyMulti="true" ma:sspId="15d4c797-396b-422f-9324-c7326d18571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ae49f3-829e-48a4-b770-42088e17cf9e" elementFormDefault="qualified">
    <xsd:import namespace="http://schemas.microsoft.com/office/2006/documentManagement/types"/>
    <xsd:import namespace="http://schemas.microsoft.com/office/infopath/2007/PartnerControls"/>
    <xsd:element name="TaxCatchAll" ma:index="15" nillable="true" ma:displayName="Taxonomy Catch All Column" ma:hidden="true" ma:list="{e6b1b432-1b3f-4e3d-84fa-547afe762041}" ma:internalName="TaxCatchAll" ma:showField="CatchAllData" ma:web="16ae49f3-829e-48a4-b770-42088e17cf9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16ae49f3-829e-48a4-b770-42088e17cf9e" xsi:nil="true"/>
    <lcf76f155ced4ddcb4097134ff3c332f xmlns="25bce31e-210f-4595-b6f1-ad167b62b966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5CFA7B3B-087D-4A4D-BC18-4FB748D3D12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01FFB5F-00B7-4393-9C60-CE859C0E713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5bce31e-210f-4595-b6f1-ad167b62b966"/>
    <ds:schemaRef ds:uri="16ae49f3-829e-48a4-b770-42088e17cf9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097ABCA1-EFD1-4124-8D75-B9A677D4EB07}">
  <ds:schemaRefs>
    <ds:schemaRef ds:uri="http://purl.org/dc/dcmitype/"/>
    <ds:schemaRef ds:uri="http://www.w3.org/XML/1998/namespace"/>
    <ds:schemaRef ds:uri="http://schemas.microsoft.com/office/2006/documentManagement/types"/>
    <ds:schemaRef ds:uri="http://purl.org/dc/elements/1.1/"/>
    <ds:schemaRef ds:uri="http://schemas.microsoft.com/office/infopath/2007/PartnerControls"/>
    <ds:schemaRef ds:uri="25bce31e-210f-4595-b6f1-ad167b62b966"/>
    <ds:schemaRef ds:uri="http://schemas.microsoft.com/office/2006/metadata/properties"/>
    <ds:schemaRef ds:uri="http://schemas.openxmlformats.org/package/2006/metadata/core-properties"/>
    <ds:schemaRef ds:uri="16ae49f3-829e-48a4-b770-42088e17cf9e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325</TotalTime>
  <Words>613</Words>
  <Application>Microsoft Office PowerPoint</Application>
  <PresentationFormat>Widescreen</PresentationFormat>
  <Paragraphs>94</Paragraphs>
  <Slides>21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6" baseType="lpstr">
      <vt:lpstr>Aptos</vt:lpstr>
      <vt:lpstr>Aptos Display</vt:lpstr>
      <vt:lpstr>Arial</vt:lpstr>
      <vt:lpstr>Cera Round Pro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Luke Evason-Browning</dc:creator>
  <cp:lastModifiedBy>Thejashri Supriya</cp:lastModifiedBy>
  <cp:revision>16</cp:revision>
  <dcterms:created xsi:type="dcterms:W3CDTF">2024-08-12T13:06:58Z</dcterms:created>
  <dcterms:modified xsi:type="dcterms:W3CDTF">2024-10-08T13:14:37Z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0x010100CC069515C4C01E4AB51222EDC3AFCB3B</vt:lpwstr>
  </property>
  <property fmtid="{D5CDD505-2E9C-101B-9397-08002B2CF9AE}" pid="3" name="MediaServiceImageTags">
    <vt:lpwstr/>
  </property>
</Properties>
</file>