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309" r:id="rId7"/>
    <p:sldId id="312" r:id="rId8"/>
    <p:sldId id="260" r:id="rId9"/>
    <p:sldId id="310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85" autoAdjust="0"/>
  </p:normalViewPr>
  <p:slideViewPr>
    <p:cSldViewPr snapToGrid="0">
      <p:cViewPr varScale="1">
        <p:scale>
          <a:sx n="63" d="100"/>
          <a:sy n="63" d="100"/>
        </p:scale>
        <p:origin x="52" y="1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jashri Supriya" userId="d4d6c1e8-7cc2-45cc-9019-63955266a5f2" providerId="ADAL" clId="{1035143C-9765-451C-BE47-4B230B31FAAA}"/>
    <pc:docChg chg="modSld">
      <pc:chgData name="Thejashri Supriya" userId="d4d6c1e8-7cc2-45cc-9019-63955266a5f2" providerId="ADAL" clId="{1035143C-9765-451C-BE47-4B230B31FAAA}" dt="2024-10-08T13:10:58.634" v="0"/>
      <pc:docMkLst>
        <pc:docMk/>
      </pc:docMkLst>
      <pc:sldChg chg="modSp mod">
        <pc:chgData name="Thejashri Supriya" userId="d4d6c1e8-7cc2-45cc-9019-63955266a5f2" providerId="ADAL" clId="{1035143C-9765-451C-BE47-4B230B31FAAA}" dt="2024-10-08T13:10:58.634" v="0"/>
        <pc:sldMkLst>
          <pc:docMk/>
          <pc:sldMk cId="3982350120" sldId="258"/>
        </pc:sldMkLst>
        <pc:spChg chg="mod">
          <ac:chgData name="Thejashri Supriya" userId="d4d6c1e8-7cc2-45cc-9019-63955266a5f2" providerId="ADAL" clId="{1035143C-9765-451C-BE47-4B230B31FAAA}" dt="2024-10-08T13:10:58.634" v="0"/>
          <ac:spMkLst>
            <pc:docMk/>
            <pc:sldMk cId="3982350120" sldId="258"/>
            <ac:spMk id="6" creationId="{0BFCC819-AE2F-DBC1-0C86-6CBDF26CF2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the Senedd,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6E46CF-8BE4-830B-8538-6CEBDB8F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509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D5E0D-761B-46F8-5357-56A0D9741F70}"/>
              </a:ext>
            </a:extLst>
          </p:cNvPr>
          <p:cNvSpPr txBox="1"/>
          <p:nvPr/>
        </p:nvSpPr>
        <p:spPr>
          <a:xfrm>
            <a:off x="2480040" y="1412420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B5772F-C4E6-F0D4-DD02-F24045D3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30" y="1025197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50" y="-3291217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3812" y="-2321232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002064" y="1894573"/>
            <a:ext cx="5603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How well do we, as a society, show respect to one another?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029635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45323" y="5598606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494328" y="750682"/>
            <a:ext cx="38807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EA44EFD-2551-8F5B-114D-E0400B052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417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464"/>
              </a:solidFill>
            </a:endParaRPr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715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3290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63637" y="972639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1780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3535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313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910C1-13E1-D64B-7BAB-B96E9B26C2CA}"/>
              </a:ext>
            </a:extLst>
          </p:cNvPr>
          <p:cNvSpPr txBox="1"/>
          <p:nvPr/>
        </p:nvSpPr>
        <p:spPr>
          <a:xfrm>
            <a:off x="2487993" y="144887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1AB2DC8-754B-0344-81E4-008C75FBE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circle with different colored arrows&#10;&#10;Description automatically generated">
            <a:extLst>
              <a:ext uri="{FF2B5EF4-FFF2-40B4-BE49-F238E27FC236}">
                <a16:creationId xmlns:a16="http://schemas.microsoft.com/office/drawing/2014/main" id="{B753928F-B0E7-79AA-5029-261906086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1B1263"/>
              </a:clrFrom>
              <a:clrTo>
                <a:srgbClr val="1B12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7636" r="23911" b="21799"/>
          <a:stretch/>
        </p:blipFill>
        <p:spPr>
          <a:xfrm>
            <a:off x="721239" y="250396"/>
            <a:ext cx="6522608" cy="6357207"/>
          </a:xfrm>
          <a:prstGeom prst="rect">
            <a:avLst/>
          </a:prstGeom>
        </p:spPr>
      </p:pic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RESPECT IN ACTION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Demonstrating respect for others, self-respect, and being respected are interlinked elements essential for fostering healthy and positive interactions.</a:t>
            </a:r>
            <a:endParaRPr lang="en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087283" y="6231326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7898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5907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1477BE-C6AF-8753-4BBF-2252242C2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491600" y="5596313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45CA722-CB66-0BF7-2397-800B4CAE2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A0181D-64BE-49D9-9303-CE6B9E9740D3}">
  <ds:schemaRefs>
    <ds:schemaRef ds:uri="16ae49f3-829e-48a4-b770-42088e17cf9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5bce31e-210f-4595-b6f1-ad167b62b966"/>
    <ds:schemaRef ds:uri="http://purl.org/dc/elements/1.1/"/>
    <ds:schemaRef ds:uri="http://www.w3.org/XML/1998/namespac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262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12</cp:revision>
  <dcterms:created xsi:type="dcterms:W3CDTF">2024-08-12T13:06:58Z</dcterms:created>
  <dcterms:modified xsi:type="dcterms:W3CDTF">2024-10-08T13:11:08Z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