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7" r:id="rId4"/>
    <p:sldId id="258" r:id="rId5"/>
    <p:sldId id="315" r:id="rId6"/>
    <p:sldId id="309" r:id="rId7"/>
    <p:sldId id="312" r:id="rId8"/>
    <p:sldId id="260" r:id="rId9"/>
    <p:sldId id="310" r:id="rId10"/>
    <p:sldId id="313" r:id="rId11"/>
    <p:sldId id="31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8757E5"/>
    <a:srgbClr val="3A8DFF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Z_CkltlgS4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sZ_CkltlgS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2" y="188722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parliament,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6E46CF-8BE4-830B-8538-6CEBDB8FC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917791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87967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53000" y="3483868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40465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905134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215264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953630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87668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803330" y="5483785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https://youtu.be/sZ_CkltlgS4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577685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38927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52D9CB6-EA77-7B98-854C-385BBA09D2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3" name="Online Media 2" title="Anti-Bullying Week 2024: Choose Respect">
            <a:hlinkClick r:id="" action="ppaction://media"/>
            <a:extLst>
              <a:ext uri="{FF2B5EF4-FFF2-40B4-BE49-F238E27FC236}">
                <a16:creationId xmlns:a16="http://schemas.microsoft.com/office/drawing/2014/main" id="{333DC908-EB34-5F0A-41C0-63F92C669CD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21992" y="1241529"/>
            <a:ext cx="6518056" cy="368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1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447206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59916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2025607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44055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33502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61465" y="95090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0D5E0D-761B-46F8-5357-56A0D9741F70}"/>
              </a:ext>
            </a:extLst>
          </p:cNvPr>
          <p:cNvSpPr txBox="1"/>
          <p:nvPr/>
        </p:nvSpPr>
        <p:spPr>
          <a:xfrm>
            <a:off x="2480040" y="1412420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EB5772F-C4E6-F0D4-DD02-F24045D37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30" y="1025197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50" y="-3291217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3812" y="-2321232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002064" y="1894573"/>
            <a:ext cx="56036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How well do we, as a society, show respect to one another?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2029635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45323" y="5598606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2494328" y="750682"/>
            <a:ext cx="388079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EA44EFD-2551-8F5B-114D-E0400B052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417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1B1464"/>
              </a:solidFill>
            </a:endParaRPr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715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32902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63637" y="972639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126831" y="2717802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3535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313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E910C1-13E1-D64B-7BAB-B96E9B26C2CA}"/>
              </a:ext>
            </a:extLst>
          </p:cNvPr>
          <p:cNvSpPr txBox="1"/>
          <p:nvPr/>
        </p:nvSpPr>
        <p:spPr>
          <a:xfrm>
            <a:off x="2487993" y="1448872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1AB2DC8-754B-0344-81E4-008C75FBE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39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4A62143-AEF2-A858-AA6E-76C7393CB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97745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circle with different colored arrows&#10;&#10;Description automatically generated">
            <a:extLst>
              <a:ext uri="{FF2B5EF4-FFF2-40B4-BE49-F238E27FC236}">
                <a16:creationId xmlns:a16="http://schemas.microsoft.com/office/drawing/2014/main" id="{B753928F-B0E7-79AA-5029-261906086F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1B1263"/>
              </a:clrFrom>
              <a:clrTo>
                <a:srgbClr val="1B126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7" t="27636" r="23911" b="21799"/>
          <a:stretch/>
        </p:blipFill>
        <p:spPr>
          <a:xfrm>
            <a:off x="721239" y="250396"/>
            <a:ext cx="6522608" cy="6357207"/>
          </a:xfrm>
          <a:prstGeom prst="rect">
            <a:avLst/>
          </a:prstGeom>
        </p:spPr>
      </p:pic>
      <p:pic>
        <p:nvPicPr>
          <p:cNvPr id="21" name="Picture 2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AD59B8B-4E24-630E-7EB8-E8C726936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7" y="5383707"/>
            <a:ext cx="2122713" cy="150585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9FB4A9-5D88-347C-85BD-769ED20B9BB1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5C74E9-9A56-5B7E-47F9-A4D489420BC3}"/>
              </a:ext>
            </a:extLst>
          </p:cNvPr>
          <p:cNvGrpSpPr/>
          <p:nvPr/>
        </p:nvGrpSpPr>
        <p:grpSpPr>
          <a:xfrm>
            <a:off x="6567090" y="274077"/>
            <a:ext cx="5358600" cy="1077565"/>
            <a:chOff x="3352800" y="259047"/>
            <a:chExt cx="5358600" cy="1077565"/>
          </a:xfrm>
        </p:grpSpPr>
        <p:sp>
          <p:nvSpPr>
            <p:cNvPr id="6" name="Rounded Rectangle 16">
              <a:extLst>
                <a:ext uri="{FF2B5EF4-FFF2-40B4-BE49-F238E27FC236}">
                  <a16:creationId xmlns:a16="http://schemas.microsoft.com/office/drawing/2014/main" id="{E36E69BF-2E3B-F313-1201-7DB23B826675}"/>
                </a:ext>
              </a:extLst>
            </p:cNvPr>
            <p:cNvSpPr/>
            <p:nvPr/>
          </p:nvSpPr>
          <p:spPr>
            <a:xfrm rot="5400000">
              <a:off x="5474558" y="-1862711"/>
              <a:ext cx="1077565" cy="53210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7150">
              <a:solidFill>
                <a:srgbClr val="1B186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8055799C-E774-3F76-82D4-F70FACA292CF}"/>
                </a:ext>
              </a:extLst>
            </p:cNvPr>
            <p:cNvSpPr/>
            <p:nvPr/>
          </p:nvSpPr>
          <p:spPr>
            <a:xfrm rot="5400000">
              <a:off x="5606945" y="-1803026"/>
              <a:ext cx="911087" cy="5131398"/>
            </a:xfrm>
            <a:prstGeom prst="roundRect">
              <a:avLst>
                <a:gd name="adj" fmla="val 50000"/>
              </a:avLst>
            </a:prstGeom>
            <a:solidFill>
              <a:srgbClr val="8757E5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08498980-A0F6-7617-1BD9-C42C3D51664D}"/>
                </a:ext>
              </a:extLst>
            </p:cNvPr>
            <p:cNvSpPr txBox="1"/>
            <p:nvPr/>
          </p:nvSpPr>
          <p:spPr>
            <a:xfrm>
              <a:off x="3451096" y="449897"/>
              <a:ext cx="526030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500" b="1" dirty="0">
                  <a:solidFill>
                    <a:schemeClr val="bg1"/>
                  </a:solidFill>
                  <a:latin typeface="Cera Round Pro" panose="00000500000000000000" pitchFamily="50" charset="0"/>
                  <a:cs typeface="Segoe UI" panose="020B0502040204020203" pitchFamily="34" charset="0"/>
                </a:rPr>
                <a:t>RESPECT IN ACTION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05309D4-1338-14F0-E812-4EBC7921DC4D}"/>
              </a:ext>
            </a:extLst>
          </p:cNvPr>
          <p:cNvSpPr txBox="1"/>
          <p:nvPr/>
        </p:nvSpPr>
        <p:spPr>
          <a:xfrm>
            <a:off x="7420353" y="2690118"/>
            <a:ext cx="40054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i="0" dirty="0">
                <a:solidFill>
                  <a:srgbClr val="FFFFFF"/>
                </a:solidFill>
                <a:effectLst/>
                <a:latin typeface="Cera Round Pro" panose="00000500000000000000" pitchFamily="50" charset="0"/>
              </a:rPr>
              <a:t>Demonstrating respect for others, self-respect, and being respected are interlinked elements essential for fostering healthy and positive interactions.</a:t>
            </a:r>
            <a:endParaRPr lang="en-GB" sz="2000" b="1" dirty="0">
              <a:latin typeface="Cera Round Pro" panose="00000500000000000000" pitchFamily="50" charset="0"/>
            </a:endParaRPr>
          </a:p>
        </p:txBody>
      </p:sp>
      <p:pic>
        <p:nvPicPr>
          <p:cNvPr id="31" name="Picture 3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42CC307-BF61-F10D-7703-2FC06C21E2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5530015" y="61081"/>
            <a:ext cx="453879" cy="587718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A68C8EB-AF20-F7EC-07D8-7B2A91730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281272" y="1607534"/>
            <a:ext cx="902043" cy="830365"/>
          </a:xfrm>
          <a:prstGeom prst="rect">
            <a:avLst/>
          </a:prstGeom>
        </p:spPr>
      </p:pic>
      <p:pic>
        <p:nvPicPr>
          <p:cNvPr id="33" name="Picture 3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426E7EF-818B-AD70-A526-7D654179B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8054715" y="5651503"/>
            <a:ext cx="734959" cy="861775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6C38770-384F-EAC8-B4F5-EAA33AA1F6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9653" y="3139063"/>
            <a:ext cx="472285" cy="531341"/>
          </a:xfrm>
          <a:prstGeom prst="rect">
            <a:avLst/>
          </a:prstGeom>
        </p:spPr>
      </p:pic>
      <p:pic>
        <p:nvPicPr>
          <p:cNvPr id="35" name="Picture 3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D73CF0E-9123-283B-76B7-61DBC4DE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155126" y="1282929"/>
            <a:ext cx="902043" cy="830365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475827C-B8C3-8EA7-74B3-4374AAE778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411793" y="5715715"/>
            <a:ext cx="453879" cy="587718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54F3AC7-12A3-AE68-9EBF-4CDACB7954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10649846" y="5066028"/>
            <a:ext cx="667265" cy="741405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8212419-CF01-5871-881E-C459A05DE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6096000" y="5989138"/>
            <a:ext cx="453879" cy="587718"/>
          </a:xfrm>
          <a:prstGeom prst="rect">
            <a:avLst/>
          </a:prstGeom>
        </p:spPr>
      </p:pic>
      <p:pic>
        <p:nvPicPr>
          <p:cNvPr id="19" name="Picture 1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5AED14-914A-6598-4317-6DBF9644F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7756" y="69102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7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087283" y="6231326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83258" y="537651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57898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5907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21477BE-C6AF-8753-4BBF-2252242C2A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491600" y="5596313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45CA722-CB66-0BF7-2397-800B4CAE23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270</Words>
  <Application>Microsoft Office PowerPoint</Application>
  <PresentationFormat>Widescreen</PresentationFormat>
  <Paragraphs>30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11</cp:revision>
  <dcterms:created xsi:type="dcterms:W3CDTF">2024-08-12T13:06:58Z</dcterms:created>
  <dcterms:modified xsi:type="dcterms:W3CDTF">2024-08-30T13:22:26Z</dcterms:modified>
</cp:coreProperties>
</file>