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8" r:id="rId5"/>
    <p:sldId id="315" r:id="rId6"/>
    <p:sldId id="309" r:id="rId7"/>
    <p:sldId id="312" r:id="rId8"/>
    <p:sldId id="260" r:id="rId9"/>
    <p:sldId id="310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Z_CkltlgS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sZ_CkltlgS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parliament,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6E46CF-8BE4-830B-8538-6CEBDB8FC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917791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87967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53000" y="3483868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40465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905134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215264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53630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8766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803330" y="5483785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https://youtu.be/sZ_CkltlgS4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77685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38927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2D9CB6-EA77-7B98-854C-385BBA09D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3" name="Online Media 2" title="Anti-Bullying Week 2024: Choose Respect">
            <a:hlinkClick r:id="" action="ppaction://media"/>
            <a:extLst>
              <a:ext uri="{FF2B5EF4-FFF2-40B4-BE49-F238E27FC236}">
                <a16:creationId xmlns:a16="http://schemas.microsoft.com/office/drawing/2014/main" id="{333DC908-EB34-5F0A-41C0-63F92C669C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21992" y="1241529"/>
            <a:ext cx="6518056" cy="36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1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509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D5E0D-761B-46F8-5357-56A0D9741F70}"/>
              </a:ext>
            </a:extLst>
          </p:cNvPr>
          <p:cNvSpPr txBox="1"/>
          <p:nvPr/>
        </p:nvSpPr>
        <p:spPr>
          <a:xfrm>
            <a:off x="2480040" y="1412420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B5772F-C4E6-F0D4-DD02-F24045D3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30" y="1025197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50" y="-3291217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3812" y="-2321232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002064" y="1894573"/>
            <a:ext cx="56036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How well do we, as a society, show respect to one another?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2029635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45323" y="5598606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494328" y="750682"/>
            <a:ext cx="38807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EA44EFD-2551-8F5B-114D-E0400B052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417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464"/>
              </a:solidFill>
            </a:endParaRPr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715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3290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63637" y="972639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26831" y="271780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3535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313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910C1-13E1-D64B-7BAB-B96E9B26C2CA}"/>
              </a:ext>
            </a:extLst>
          </p:cNvPr>
          <p:cNvSpPr txBox="1"/>
          <p:nvPr/>
        </p:nvSpPr>
        <p:spPr>
          <a:xfrm>
            <a:off x="2487993" y="1448872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1AB2DC8-754B-0344-81E4-008C75FBE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circle with different colored arrows&#10;&#10;Description automatically generated">
            <a:extLst>
              <a:ext uri="{FF2B5EF4-FFF2-40B4-BE49-F238E27FC236}">
                <a16:creationId xmlns:a16="http://schemas.microsoft.com/office/drawing/2014/main" id="{B753928F-B0E7-79AA-5029-261906086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1B1263"/>
              </a:clrFrom>
              <a:clrTo>
                <a:srgbClr val="1B12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27636" r="23911" b="21799"/>
          <a:stretch/>
        </p:blipFill>
        <p:spPr>
          <a:xfrm>
            <a:off x="721239" y="250396"/>
            <a:ext cx="6522608" cy="6357207"/>
          </a:xfrm>
          <a:prstGeom prst="rect">
            <a:avLst/>
          </a:prstGeom>
        </p:spPr>
      </p:pic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RESPECT IN ACTION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Demonstrating respect for others, self-respect, and being respected are interlinked elements essential for fostering healthy and positive interactions.</a:t>
            </a:r>
            <a:endParaRPr lang="en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087283" y="6231326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7898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5907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21477BE-C6AF-8753-4BBF-2252242C2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491600" y="5596313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45CA722-CB66-0BF7-2397-800B4CAE23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270</Words>
  <Application>Microsoft Office PowerPoint</Application>
  <PresentationFormat>Widescreen</PresentationFormat>
  <Paragraphs>30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11</cp:revision>
  <dcterms:created xsi:type="dcterms:W3CDTF">2024-08-12T13:06:58Z</dcterms:created>
  <dcterms:modified xsi:type="dcterms:W3CDTF">2024-08-30T13:22:26Z</dcterms:modified>
</cp:coreProperties>
</file>