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7" r:id="rId4"/>
    <p:sldId id="258" r:id="rId5"/>
    <p:sldId id="259" r:id="rId6"/>
    <p:sldId id="260" r:id="rId7"/>
    <p:sldId id="309" r:id="rId8"/>
    <p:sldId id="310" r:id="rId9"/>
    <p:sldId id="311" r:id="rId10"/>
    <p:sldId id="312" r:id="rId11"/>
    <p:sldId id="313" r:id="rId12"/>
    <p:sldId id="31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  <p188:author id="{BD607792-142E-BCB4-EEE0-9352AC7C123D}" name="Aoife Nic Colaim" initials="AN" userId="S::ANiccolaim@ncb.org.uk::6aaa2443-ec71-4a99-a879-78a614b2bc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464"/>
    <a:srgbClr val="8757E5"/>
    <a:srgbClr val="3A8DFF"/>
    <a:srgbClr val="448DFF"/>
    <a:srgbClr val="878DFF"/>
    <a:srgbClr val="1B18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A2FDD2-09A4-4F0A-8B9D-C66D58F3472A}" v="3" dt="2024-08-29T13:59:36.2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microsoft.com/office/2018/10/relationships/authors" Target="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sZ_CkltlgS4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hyperlink" Target="https://youtu.be/sZ_CkltlgS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UmI5hbQTIUw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hyperlink" Target="https://youtu.be/UmI5hbQTIUw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C4D3DCF-11C8-0519-E06A-A49541F16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204" y="1807610"/>
            <a:ext cx="8219586" cy="3668896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2" name="Picture 2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294" y="5318262"/>
            <a:ext cx="4705407" cy="1585604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839830" y="1516781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070447" y="5874129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615407" y="1919277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54019" y="4323203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  <a:solidFill>
            <a:srgbClr val="1B1862"/>
          </a:solidFill>
        </p:spPr>
      </p:pic>
    </p:spTree>
    <p:extLst>
      <p:ext uri="{BB962C8B-B14F-4D97-AF65-F5344CB8AC3E}">
        <p14:creationId xmlns:p14="http://schemas.microsoft.com/office/powerpoint/2010/main" val="3599591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62088" y="3747642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405419" y="1504314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616161" y="6072854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4546923" y="1529050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-89062" y="4693540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  <p:pic>
        <p:nvPicPr>
          <p:cNvPr id="5" name="Picture 4" descr="A purple rectangle with white text&#10;&#10;Description automatically generated">
            <a:extLst>
              <a:ext uri="{FF2B5EF4-FFF2-40B4-BE49-F238E27FC236}">
                <a16:creationId xmlns:a16="http://schemas.microsoft.com/office/drawing/2014/main" id="{6D91748A-A9BA-A0AF-0EE9-7FD3BC24CA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4" y="2367313"/>
            <a:ext cx="5553890" cy="2675869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09C05007-A139-7554-C305-BD4593C6EAE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04E4BCE7-2F4A-A0DA-D9F8-802E1E9041BD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11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15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7" name="Graphic 16" descr="Line arrow: Clockwise curve with solid fill">
            <a:extLst>
              <a:ext uri="{FF2B5EF4-FFF2-40B4-BE49-F238E27FC236}">
                <a16:creationId xmlns:a16="http://schemas.microsoft.com/office/drawing/2014/main" id="{433FD81C-EEF7-B5AF-6529-BEFC38E8F7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E61E273F-03CD-4795-4A17-8A15E7BB6D53}"/>
              </a:ext>
            </a:extLst>
          </p:cNvPr>
          <p:cNvSpPr/>
          <p:nvPr/>
        </p:nvSpPr>
        <p:spPr>
          <a:xfrm rot="5400000">
            <a:off x="7787391" y="1963792"/>
            <a:ext cx="1848671" cy="450795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A57482C3-2237-75F3-8383-9421E8B04C0B}"/>
              </a:ext>
            </a:extLst>
          </p:cNvPr>
          <p:cNvSpPr txBox="1"/>
          <p:nvPr/>
        </p:nvSpPr>
        <p:spPr>
          <a:xfrm>
            <a:off x="6517566" y="4455013"/>
            <a:ext cx="44094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Tuesday 12</a:t>
            </a:r>
            <a:r>
              <a:rPr lang="en-US" sz="2500" b="1" baseline="30000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5" name="Picture 24" descr="A cartoon character with socks and a large letter&#10;&#10;Description automatically generated">
            <a:extLst>
              <a:ext uri="{FF2B5EF4-FFF2-40B4-BE49-F238E27FC236}">
                <a16:creationId xmlns:a16="http://schemas.microsoft.com/office/drawing/2014/main" id="{E4AAC780-36FA-3872-BA6D-BF8CF27FE32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735" y="3468689"/>
            <a:ext cx="2000691" cy="1125388"/>
          </a:xfrm>
          <a:prstGeom prst="rect">
            <a:avLst/>
          </a:prstGeom>
        </p:spPr>
      </p:pic>
      <p:sp>
        <p:nvSpPr>
          <p:cNvPr id="26" name="TextBox 14">
            <a:extLst>
              <a:ext uri="{FF2B5EF4-FFF2-40B4-BE49-F238E27FC236}">
                <a16:creationId xmlns:a16="http://schemas.microsoft.com/office/drawing/2014/main" id="{6E41BBC5-D251-F285-41A0-A309EB769042}"/>
              </a:ext>
            </a:extLst>
          </p:cNvPr>
          <p:cNvSpPr txBox="1"/>
          <p:nvPr/>
        </p:nvSpPr>
        <p:spPr>
          <a:xfrm>
            <a:off x="7011911" y="3469447"/>
            <a:ext cx="2771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Odd Socks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Day 2024</a:t>
            </a:r>
          </a:p>
        </p:txBody>
      </p:sp>
      <p:pic>
        <p:nvPicPr>
          <p:cNvPr id="27" name="Picture 2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5042B09-58FA-D280-8E05-0A1F88C72B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7667651" y="5696784"/>
            <a:ext cx="734959" cy="861775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A0BE94B-407F-F8F4-DD1B-9E78024F17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70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5ABE0E64-404A-24C2-0011-CFE4728ACEB3}"/>
              </a:ext>
            </a:extLst>
          </p:cNvPr>
          <p:cNvSpPr/>
          <p:nvPr/>
        </p:nvSpPr>
        <p:spPr>
          <a:xfrm rot="5400000">
            <a:off x="5402112" y="-1830022"/>
            <a:ext cx="1000117" cy="57807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8C642A86-1796-8F1D-A638-B0AB665F5952}"/>
              </a:ext>
            </a:extLst>
          </p:cNvPr>
          <p:cNvSpPr/>
          <p:nvPr/>
        </p:nvSpPr>
        <p:spPr>
          <a:xfrm rot="5400000">
            <a:off x="5538456" y="-1917807"/>
            <a:ext cx="945144" cy="5780751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0E1A1EB-9CA8-E24B-43AC-4810CC4E2C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7422119" y="3784744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738433" y="1824498"/>
            <a:ext cx="1071513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From playgrounds to parliament, our homes to our phones, this Anti-Bullying Week let's 'Choose Respect' and bring an end to bullying which negatively impacts millions of young lives.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This year, we’ll empower children and young people to not resort to bullying, even when we disagree and remind adults to lead by example, online and offline.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Imagine a world where respect and kindness thrives — it’s not just a dream, it's in the choices we make. Join us this Anti-Bullying Week and commit to 'Choose Respect'. What will you choose?</a:t>
            </a:r>
            <a:endParaRPr lang="en-GB" sz="24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F2481FCD-ACB4-97A0-DCBE-81EBA1B2402B}"/>
              </a:ext>
            </a:extLst>
          </p:cNvPr>
          <p:cNvSpPr txBox="1"/>
          <p:nvPr/>
        </p:nvSpPr>
        <p:spPr>
          <a:xfrm>
            <a:off x="1561947" y="542291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CALL TO ACTION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2F7F802-5532-AEE3-0F4D-DA77657E6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50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0B4BE97-79D0-3081-E685-1263DC91F2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 rot="16200000">
            <a:off x="-185489" y="3922704"/>
            <a:ext cx="3101992" cy="2768600"/>
          </a:xfrm>
          <a:prstGeom prst="rect">
            <a:avLst/>
          </a:prstGeom>
        </p:spPr>
      </p:pic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911694"/>
            <a:ext cx="3782970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781870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59829" y="3580045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558415" y="1557050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67091" y="3899037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499114" y="5999263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367663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106029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sp>
        <p:nvSpPr>
          <p:cNvPr id="28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5832575" y="3081571"/>
            <a:ext cx="47705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A29985-04EC-D842-9275-47D242C06964}"/>
              </a:ext>
            </a:extLst>
          </p:cNvPr>
          <p:cNvSpPr txBox="1"/>
          <p:nvPr/>
        </p:nvSpPr>
        <p:spPr>
          <a:xfrm>
            <a:off x="3803330" y="5477688"/>
            <a:ext cx="63074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https://youtu.be/sZ_CkltlgS4</a:t>
            </a:r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 </a:t>
            </a:r>
          </a:p>
        </p:txBody>
      </p:sp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446027" y="263704"/>
            <a:ext cx="453879" cy="587718"/>
          </a:xfrm>
          <a:prstGeom prst="rect">
            <a:avLst/>
          </a:prstGeom>
        </p:spPr>
      </p:pic>
      <p:sp>
        <p:nvSpPr>
          <p:cNvPr id="42" name="Rounded Rectangle 16">
            <a:extLst>
              <a:ext uri="{FF2B5EF4-FFF2-40B4-BE49-F238E27FC236}">
                <a16:creationId xmlns:a16="http://schemas.microsoft.com/office/drawing/2014/main" id="{3972BADA-6A8B-04B0-44FB-C022D4F3EFC2}"/>
              </a:ext>
            </a:extLst>
          </p:cNvPr>
          <p:cNvSpPr/>
          <p:nvPr/>
        </p:nvSpPr>
        <p:spPr>
          <a:xfrm rot="5400000">
            <a:off x="3861284" y="-1583782"/>
            <a:ext cx="4072466" cy="9585897"/>
          </a:xfrm>
          <a:prstGeom prst="roundRect">
            <a:avLst>
              <a:gd name="adj" fmla="val 48711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0" name="Rounded Rectangle 16">
            <a:extLst>
              <a:ext uri="{FF2B5EF4-FFF2-40B4-BE49-F238E27FC236}">
                <a16:creationId xmlns:a16="http://schemas.microsoft.com/office/drawing/2014/main" id="{90A50933-AF38-439C-436B-D5B17691B453}"/>
              </a:ext>
            </a:extLst>
          </p:cNvPr>
          <p:cNvSpPr/>
          <p:nvPr/>
        </p:nvSpPr>
        <p:spPr>
          <a:xfrm rot="5400000">
            <a:off x="4020677" y="-1745024"/>
            <a:ext cx="4072466" cy="958589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43" name="Picture 42" descr="A white sign with a play sign on it&#10;&#10;Description automatically generated">
            <a:extLst>
              <a:ext uri="{FF2B5EF4-FFF2-40B4-BE49-F238E27FC236}">
                <a16:creationId xmlns:a16="http://schemas.microsoft.com/office/drawing/2014/main" id="{0FF37B47-6956-D855-DB89-7B205BC913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2397" y="4293535"/>
            <a:ext cx="2743200" cy="2743200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DDF7C9D-BF07-02F0-23C7-E1E250B7B6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pic>
        <p:nvPicPr>
          <p:cNvPr id="5" name="Online Media 4" title="Anti-Bullying Week 2024: Choose Respect">
            <a:hlinkClick r:id="" action="ppaction://media"/>
            <a:extLst>
              <a:ext uri="{FF2B5EF4-FFF2-40B4-BE49-F238E27FC236}">
                <a16:creationId xmlns:a16="http://schemas.microsoft.com/office/drawing/2014/main" id="{A1F6F110-3145-BC55-F9DE-3826B30396B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820612" y="1191395"/>
            <a:ext cx="6571785" cy="371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3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73810" y="-1520459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7" y="-30168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650218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BAE14904-B7DE-626A-F652-B82B0E05DF5B}"/>
              </a:ext>
            </a:extLst>
          </p:cNvPr>
          <p:cNvSpPr/>
          <p:nvPr/>
        </p:nvSpPr>
        <p:spPr>
          <a:xfrm rot="5400000">
            <a:off x="3979667" y="-911566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230921" y="970220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RESPECT?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126831" y="2739138"/>
            <a:ext cx="101534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H</a:t>
            </a:r>
            <a:r>
              <a:rPr lang="en-US" sz="4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ave due regard for (someone’s feelings, wishes, or rights).</a:t>
            </a:r>
            <a:endParaRPr lang="en-GB" sz="4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106045" y="456689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367599" y="401610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8637" y="2052689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AF6C1EC-2ADD-88AB-0A76-42433B901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5BB659-BA77-7178-EB98-6EEB09686057}"/>
              </a:ext>
            </a:extLst>
          </p:cNvPr>
          <p:cNvSpPr txBox="1"/>
          <p:nvPr/>
        </p:nvSpPr>
        <p:spPr>
          <a:xfrm>
            <a:off x="2487993" y="1414841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dirty="0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Oxford Languages </a:t>
            </a:r>
            <a:r>
              <a:rPr lang="en-GB" sz="15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definition:</a:t>
            </a:r>
          </a:p>
        </p:txBody>
      </p:sp>
    </p:spTree>
    <p:extLst>
      <p:ext uri="{BB962C8B-B14F-4D97-AF65-F5344CB8AC3E}">
        <p14:creationId xmlns:p14="http://schemas.microsoft.com/office/powerpoint/2010/main" val="1636139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3233D655-834C-AC87-D953-788131475CBB}"/>
              </a:ext>
            </a:extLst>
          </p:cNvPr>
          <p:cNvSpPr/>
          <p:nvPr/>
        </p:nvSpPr>
        <p:spPr>
          <a:xfrm rot="5400000">
            <a:off x="3605153" y="-1447206"/>
            <a:ext cx="4389211" cy="106205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599169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612247" y="2025607"/>
            <a:ext cx="896750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The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repetitive, intentional hurting 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of one person or group by another person or group, where the relationship involves an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imbalance of power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. Bullying can be physical, verbal or psychological.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It can happen face to face or online.</a:t>
            </a:r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64807" y="440557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111261" y="4141739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4135338" y="-1335023"/>
            <a:ext cx="94514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4A1DFD-9DDB-B1C6-854C-0DFCE1EADAFB}"/>
              </a:ext>
            </a:extLst>
          </p:cNvPr>
          <p:cNvSpPr txBox="1"/>
          <p:nvPr/>
        </p:nvSpPr>
        <p:spPr>
          <a:xfrm>
            <a:off x="361465" y="942935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1B1862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BULLYING?</a:t>
            </a:r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7E78E34-9FA7-C1D1-5F6C-5DCC96530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D1FF9D2-7E3D-3C6F-8109-15EB060DBBBC}"/>
              </a:ext>
            </a:extLst>
          </p:cNvPr>
          <p:cNvSpPr txBox="1"/>
          <p:nvPr/>
        </p:nvSpPr>
        <p:spPr>
          <a:xfrm>
            <a:off x="2529137" y="1421361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Anti-Bullying Alliance’s Definition:</a:t>
            </a:r>
          </a:p>
        </p:txBody>
      </p:sp>
    </p:spTree>
    <p:extLst>
      <p:ext uri="{BB962C8B-B14F-4D97-AF65-F5344CB8AC3E}">
        <p14:creationId xmlns:p14="http://schemas.microsoft.com/office/powerpoint/2010/main" val="1253930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0B4BE97-79D0-3081-E685-1263DC91F2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 rot="16200000">
            <a:off x="-185489" y="3922704"/>
            <a:ext cx="3101992" cy="2768600"/>
          </a:xfrm>
          <a:prstGeom prst="rect">
            <a:avLst/>
          </a:prstGeom>
        </p:spPr>
      </p:pic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875118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745294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309191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558415" y="1557050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67091" y="3862461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499114" y="5999263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367663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106029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sp>
        <p:nvSpPr>
          <p:cNvPr id="28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5818383" y="3104638"/>
            <a:ext cx="47705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A29985-04EC-D842-9275-47D242C06964}"/>
              </a:ext>
            </a:extLst>
          </p:cNvPr>
          <p:cNvSpPr txBox="1"/>
          <p:nvPr/>
        </p:nvSpPr>
        <p:spPr>
          <a:xfrm>
            <a:off x="3592412" y="5490161"/>
            <a:ext cx="63074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1B1464"/>
                </a:solidFill>
                <a:latin typeface="Cera Round Pro" panose="000005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https://youtu.be/UmI5hbQTIUw</a:t>
            </a:r>
            <a:r>
              <a:rPr lang="en-GB" sz="2400" b="1" dirty="0">
                <a:solidFill>
                  <a:srgbClr val="1B1464"/>
                </a:solidFill>
                <a:latin typeface="Cera Round Pro" panose="00000500000000000000" pitchFamily="50" charset="0"/>
              </a:rPr>
              <a:t> </a:t>
            </a:r>
          </a:p>
        </p:txBody>
      </p:sp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446027" y="263704"/>
            <a:ext cx="453879" cy="587718"/>
          </a:xfrm>
          <a:prstGeom prst="rect">
            <a:avLst/>
          </a:prstGeom>
        </p:spPr>
      </p:pic>
      <p:sp>
        <p:nvSpPr>
          <p:cNvPr id="42" name="Rounded Rectangle 16">
            <a:extLst>
              <a:ext uri="{FF2B5EF4-FFF2-40B4-BE49-F238E27FC236}">
                <a16:creationId xmlns:a16="http://schemas.microsoft.com/office/drawing/2014/main" id="{3972BADA-6A8B-04B0-44FB-C022D4F3EFC2}"/>
              </a:ext>
            </a:extLst>
          </p:cNvPr>
          <p:cNvSpPr/>
          <p:nvPr/>
        </p:nvSpPr>
        <p:spPr>
          <a:xfrm rot="5400000">
            <a:off x="3861284" y="-1620358"/>
            <a:ext cx="4072466" cy="9585897"/>
          </a:xfrm>
          <a:prstGeom prst="roundRect">
            <a:avLst>
              <a:gd name="adj" fmla="val 48711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0" name="Rounded Rectangle 16">
            <a:extLst>
              <a:ext uri="{FF2B5EF4-FFF2-40B4-BE49-F238E27FC236}">
                <a16:creationId xmlns:a16="http://schemas.microsoft.com/office/drawing/2014/main" id="{90A50933-AF38-439C-436B-D5B17691B453}"/>
              </a:ext>
            </a:extLst>
          </p:cNvPr>
          <p:cNvSpPr/>
          <p:nvPr/>
        </p:nvSpPr>
        <p:spPr>
          <a:xfrm rot="5400000">
            <a:off x="4020677" y="-1781600"/>
            <a:ext cx="4072466" cy="958589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43" name="Picture 42" descr="A white sign with a play sign on it&#10;&#10;Description automatically generated">
            <a:extLst>
              <a:ext uri="{FF2B5EF4-FFF2-40B4-BE49-F238E27FC236}">
                <a16:creationId xmlns:a16="http://schemas.microsoft.com/office/drawing/2014/main" id="{0FF37B47-6956-D855-DB89-7B205BC913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2397" y="4293535"/>
            <a:ext cx="2743200" cy="2743200"/>
          </a:xfrm>
          <a:prstGeom prst="rect">
            <a:avLst/>
          </a:prstGeom>
        </p:spPr>
      </p:pic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27B41CB-02AA-6315-0081-A04452B91F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pic>
        <p:nvPicPr>
          <p:cNvPr id="5" name="Online Media 4" title="Anti-Bullying Week 2024: Choose Respect - Primary School Video">
            <a:hlinkClick r:id="" action="ppaction://media"/>
            <a:extLst>
              <a:ext uri="{FF2B5EF4-FFF2-40B4-BE49-F238E27FC236}">
                <a16:creationId xmlns:a16="http://schemas.microsoft.com/office/drawing/2014/main" id="{DDF35C9F-D049-A21E-3EC9-9A89899FBBC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809069" y="1158213"/>
            <a:ext cx="6495682" cy="367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6">
            <a:extLst>
              <a:ext uri="{FF2B5EF4-FFF2-40B4-BE49-F238E27FC236}">
                <a16:creationId xmlns:a16="http://schemas.microsoft.com/office/drawing/2014/main" id="{794FD819-3BCC-5431-36A9-7B7D27E0704D}"/>
              </a:ext>
            </a:extLst>
          </p:cNvPr>
          <p:cNvSpPr/>
          <p:nvPr/>
        </p:nvSpPr>
        <p:spPr>
          <a:xfrm rot="16200000">
            <a:off x="4933126" y="-3427121"/>
            <a:ext cx="2079908" cy="10035311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054362" y="-3579220"/>
            <a:ext cx="2079908" cy="10035311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395583" y="631789"/>
            <a:ext cx="939746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ANTI-BULLYING WEEK: PRIMARY SCHOOL VIDEO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1078345" y="3331369"/>
            <a:ext cx="11113654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What was the message in the film?</a:t>
            </a:r>
            <a:endParaRPr lang="en-GB" sz="3500" b="1" dirty="0">
              <a:solidFill>
                <a:srgbClr val="1B1464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How can we show respect to each other in school?</a:t>
            </a:r>
            <a:endParaRPr lang="en-GB" sz="3500" b="1" dirty="0">
              <a:solidFill>
                <a:srgbClr val="8757E5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Should we be showing respect to everyone?</a:t>
            </a:r>
            <a:endParaRPr lang="en-GB" sz="3500" b="1" dirty="0">
              <a:solidFill>
                <a:srgbClr val="1B1464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Right pointing backhand index with solid fill">
            <a:extLst>
              <a:ext uri="{FF2B5EF4-FFF2-40B4-BE49-F238E27FC236}">
                <a16:creationId xmlns:a16="http://schemas.microsoft.com/office/drawing/2014/main" id="{3D393FB7-819A-B1E6-A024-26AEA70B3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2675" y="3312518"/>
            <a:ext cx="805669" cy="805669"/>
          </a:xfrm>
          <a:prstGeom prst="rect">
            <a:avLst/>
          </a:prstGeom>
        </p:spPr>
      </p:pic>
      <p:pic>
        <p:nvPicPr>
          <p:cNvPr id="10" name="Graphic 9" descr="Right pointing backhand index with solid fill">
            <a:extLst>
              <a:ext uri="{FF2B5EF4-FFF2-40B4-BE49-F238E27FC236}">
                <a16:creationId xmlns:a16="http://schemas.microsoft.com/office/drawing/2014/main" id="{6C079C80-C30C-A51F-0233-E54D445705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2675" y="4110755"/>
            <a:ext cx="805669" cy="805669"/>
          </a:xfrm>
          <a:prstGeom prst="rect">
            <a:avLst/>
          </a:prstGeom>
        </p:spPr>
      </p:pic>
      <p:pic>
        <p:nvPicPr>
          <p:cNvPr id="11" name="Graphic 10" descr="Right pointing backhand index with solid fill">
            <a:extLst>
              <a:ext uri="{FF2B5EF4-FFF2-40B4-BE49-F238E27FC236}">
                <a16:creationId xmlns:a16="http://schemas.microsoft.com/office/drawing/2014/main" id="{FE3E04FE-CB17-4D8C-7303-73CF01132C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2674" y="4949064"/>
            <a:ext cx="805669" cy="805669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B966F474-01AA-090F-68FA-D860C2C93E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840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498105" y="117554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7" y="-30168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BAE14904-B7DE-626A-F652-B82B0E05DF5B}"/>
              </a:ext>
            </a:extLst>
          </p:cNvPr>
          <p:cNvSpPr/>
          <p:nvPr/>
        </p:nvSpPr>
        <p:spPr>
          <a:xfrm rot="5400000">
            <a:off x="4308191" y="-1843066"/>
            <a:ext cx="902801" cy="694001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678895" y="1311642"/>
            <a:ext cx="81290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WE CHOOSE RESPECT PLEDGES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2727176" y="2980230"/>
            <a:ext cx="101534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8757E5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Group Discussion</a:t>
            </a:r>
            <a:endParaRPr lang="en-GB" sz="4800" b="1" dirty="0">
              <a:solidFill>
                <a:srgbClr val="8757E5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206361" y="2591754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A0566D0-4D05-A02F-99C5-9E2A4A1D6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pic>
        <p:nvPicPr>
          <p:cNvPr id="21" name="Graphic 20" descr="Chat with solid fill">
            <a:extLst>
              <a:ext uri="{FF2B5EF4-FFF2-40B4-BE49-F238E27FC236}">
                <a16:creationId xmlns:a16="http://schemas.microsoft.com/office/drawing/2014/main" id="{D8C1CECC-5564-AFA9-4768-EDAA6047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11615" y="1914134"/>
            <a:ext cx="3517945" cy="351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42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720714" y="1023015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BD540AE7-60F1-6455-5BD4-A2E008898C37}"/>
              </a:ext>
            </a:extLst>
          </p:cNvPr>
          <p:cNvSpPr/>
          <p:nvPr/>
        </p:nvSpPr>
        <p:spPr>
          <a:xfrm rot="5400000">
            <a:off x="5103785" y="-2963572"/>
            <a:ext cx="1766420" cy="8898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3057933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-297423" y="2888171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32335" y="5982098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905243" y="6312110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367663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106029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5619515" y="-377118"/>
            <a:ext cx="734959" cy="861775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027162" y="205395"/>
            <a:ext cx="453879" cy="587718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6D83570B-FEB1-02D4-64BA-0EBEF368C676}"/>
              </a:ext>
            </a:extLst>
          </p:cNvPr>
          <p:cNvSpPr/>
          <p:nvPr/>
        </p:nvSpPr>
        <p:spPr>
          <a:xfrm rot="5400000">
            <a:off x="5247387" y="-3046495"/>
            <a:ext cx="1695648" cy="8861590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A8EA4B01-A23F-244C-D79D-7FCC88073AE9}"/>
              </a:ext>
            </a:extLst>
          </p:cNvPr>
          <p:cNvSpPr txBox="1"/>
          <p:nvPr/>
        </p:nvSpPr>
        <p:spPr>
          <a:xfrm>
            <a:off x="1699791" y="612689"/>
            <a:ext cx="88981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WHO CAN YOU SPEAK TO AT SCHOOL?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1762866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D39768-375C-80E3-09D6-6AADDB3B7813}"/>
              </a:ext>
            </a:extLst>
          </p:cNvPr>
          <p:cNvSpPr/>
          <p:nvPr/>
        </p:nvSpPr>
        <p:spPr>
          <a:xfrm>
            <a:off x="4903637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EACA7E-4799-93F7-AF61-A8C16AA0291F}"/>
              </a:ext>
            </a:extLst>
          </p:cNvPr>
          <p:cNvSpPr/>
          <p:nvPr/>
        </p:nvSpPr>
        <p:spPr>
          <a:xfrm>
            <a:off x="7974805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23" name="Graphic 22" descr="Raised hand with solid fill">
            <a:extLst>
              <a:ext uri="{FF2B5EF4-FFF2-40B4-BE49-F238E27FC236}">
                <a16:creationId xmlns:a16="http://schemas.microsoft.com/office/drawing/2014/main" id="{43CEA8DC-53B9-2083-CBD9-E86705003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1226179" y="2441096"/>
            <a:ext cx="773093" cy="773093"/>
          </a:xfrm>
          <a:prstGeom prst="rect">
            <a:avLst/>
          </a:prstGeom>
        </p:spPr>
      </p:pic>
      <p:pic>
        <p:nvPicPr>
          <p:cNvPr id="25" name="Graphic 24" descr="Raised hand with solid fill">
            <a:extLst>
              <a:ext uri="{FF2B5EF4-FFF2-40B4-BE49-F238E27FC236}">
                <a16:creationId xmlns:a16="http://schemas.microsoft.com/office/drawing/2014/main" id="{2D8232B7-0EC9-1297-61FD-B37AB12DE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4377428" y="2461545"/>
            <a:ext cx="773093" cy="773093"/>
          </a:xfrm>
          <a:prstGeom prst="rect">
            <a:avLst/>
          </a:prstGeom>
        </p:spPr>
      </p:pic>
      <p:pic>
        <p:nvPicPr>
          <p:cNvPr id="26" name="Graphic 25" descr="Raised hand with solid fill">
            <a:extLst>
              <a:ext uri="{FF2B5EF4-FFF2-40B4-BE49-F238E27FC236}">
                <a16:creationId xmlns:a16="http://schemas.microsoft.com/office/drawing/2014/main" id="{885363CE-130C-5FEE-D83A-8041473C4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7452605" y="2455675"/>
            <a:ext cx="773093" cy="773093"/>
          </a:xfrm>
          <a:prstGeom prst="rect">
            <a:avLst/>
          </a:prstGeom>
        </p:spPr>
      </p:pic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C5CB5DE1-58CE-0DF4-BF0A-EF60D09E4603}"/>
              </a:ext>
            </a:extLst>
          </p:cNvPr>
          <p:cNvSpPr/>
          <p:nvPr/>
        </p:nvSpPr>
        <p:spPr>
          <a:xfrm rot="5400000">
            <a:off x="2798438" y="4510955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9" name="Rounded Rectangle 16">
            <a:extLst>
              <a:ext uri="{FF2B5EF4-FFF2-40B4-BE49-F238E27FC236}">
                <a16:creationId xmlns:a16="http://schemas.microsoft.com/office/drawing/2014/main" id="{41ADD53C-23C4-09DD-A9AC-A300E159EEB0}"/>
              </a:ext>
            </a:extLst>
          </p:cNvPr>
          <p:cNvSpPr/>
          <p:nvPr/>
        </p:nvSpPr>
        <p:spPr>
          <a:xfrm rot="5400000">
            <a:off x="5932315" y="4524626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2" name="Rounded Rectangle 16">
            <a:extLst>
              <a:ext uri="{FF2B5EF4-FFF2-40B4-BE49-F238E27FC236}">
                <a16:creationId xmlns:a16="http://schemas.microsoft.com/office/drawing/2014/main" id="{5CF0E039-CE25-975B-BD83-4B47B89D5029}"/>
              </a:ext>
            </a:extLst>
          </p:cNvPr>
          <p:cNvSpPr/>
          <p:nvPr/>
        </p:nvSpPr>
        <p:spPr>
          <a:xfrm rot="5400000">
            <a:off x="9020878" y="4536351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DDBC59-A46B-345D-A9FE-6B3562B38376}"/>
              </a:ext>
            </a:extLst>
          </p:cNvPr>
          <p:cNvSpPr txBox="1"/>
          <p:nvPr/>
        </p:nvSpPr>
        <p:spPr>
          <a:xfrm>
            <a:off x="1940682" y="5580327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50FD3F-5CED-DBDF-C405-DF370A2C39EC}"/>
              </a:ext>
            </a:extLst>
          </p:cNvPr>
          <p:cNvSpPr txBox="1"/>
          <p:nvPr/>
        </p:nvSpPr>
        <p:spPr>
          <a:xfrm>
            <a:off x="5042446" y="5601289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CDE833B-006E-2CFD-68E9-34DD3ACFB447}"/>
              </a:ext>
            </a:extLst>
          </p:cNvPr>
          <p:cNvSpPr txBox="1"/>
          <p:nvPr/>
        </p:nvSpPr>
        <p:spPr>
          <a:xfrm>
            <a:off x="8124578" y="5601861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E4F0E83-F199-2B0E-FDB8-B6D14A6F70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810490" y="6219447"/>
            <a:ext cx="453879" cy="587718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C226B6D-4699-58E9-2B93-1A5520FFC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366867" y="3709359"/>
            <a:ext cx="472285" cy="531341"/>
          </a:xfrm>
          <a:prstGeom prst="rect">
            <a:avLst/>
          </a:prstGeom>
        </p:spPr>
      </p:pic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2805B5F-6EB0-B44D-69A6-5BDE5FA16A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604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3" ma:contentTypeDescription="Create a new document." ma:contentTypeScope="" ma:versionID="325ca87849dc9008ea5d56cd5aa57898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0a737e42a372012122270de0f81db743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1FFB5F-00B7-4393-9C60-CE859C0E71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276</Words>
  <Application>Microsoft Office PowerPoint</Application>
  <PresentationFormat>Widescreen</PresentationFormat>
  <Paragraphs>33</Paragraphs>
  <Slides>10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11</cp:revision>
  <dcterms:created xsi:type="dcterms:W3CDTF">2024-08-12T13:06:58Z</dcterms:created>
  <dcterms:modified xsi:type="dcterms:W3CDTF">2024-08-30T11:57:17Z</dcterms:modified>
</cp:coreProperties>
</file>