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2" r:id="rId5"/>
    <p:sldId id="304" r:id="rId6"/>
    <p:sldId id="300" r:id="rId7"/>
    <p:sldId id="307" r:id="rId8"/>
    <p:sldId id="312" r:id="rId9"/>
    <p:sldId id="314" r:id="rId10"/>
    <p:sldId id="315" r:id="rId11"/>
    <p:sldId id="316" r:id="rId12"/>
    <p:sldId id="306" r:id="rId13"/>
    <p:sldId id="301" r:id="rId14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752E9"/>
    <a:srgbClr val="A07AEB"/>
    <a:srgbClr val="1B1761"/>
    <a:srgbClr val="FF55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7E6B7D-0559-453B-919C-C766CE91CBAE}" v="1" dt="2023-09-03T22:34:52.2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ke Evason-Browning" userId="S::levason-browning@ncb.org.uk::3595951c-6db8-40c2-9ef3-7844efe92eaa" providerId="AD" clId="Web-{A0BDA42B-24BE-7335-3C84-93C66A92DC28}"/>
    <pc:docChg chg="modSld">
      <pc:chgData name="Luke Evason-Browning" userId="S::levason-browning@ncb.org.uk::3595951c-6db8-40c2-9ef3-7844efe92eaa" providerId="AD" clId="Web-{A0BDA42B-24BE-7335-3C84-93C66A92DC28}" dt="2023-09-01T13:22:09.104" v="15"/>
      <pc:docMkLst>
        <pc:docMk/>
      </pc:docMkLst>
      <pc:sldChg chg="addSp delSp modSp">
        <pc:chgData name="Luke Evason-Browning" userId="S::levason-browning@ncb.org.uk::3595951c-6db8-40c2-9ef3-7844efe92eaa" providerId="AD" clId="Web-{A0BDA42B-24BE-7335-3C84-93C66A92DC28}" dt="2023-09-01T13:21:20.195" v="10"/>
        <pc:sldMkLst>
          <pc:docMk/>
          <pc:sldMk cId="1199729813" sldId="300"/>
        </pc:sldMkLst>
        <pc:picChg chg="add del mod">
          <ac:chgData name="Luke Evason-Browning" userId="S::levason-browning@ncb.org.uk::3595951c-6db8-40c2-9ef3-7844efe92eaa" providerId="AD" clId="Web-{A0BDA42B-24BE-7335-3C84-93C66A92DC28}" dt="2023-09-01T13:21:20.195" v="10"/>
          <ac:picMkLst>
            <pc:docMk/>
            <pc:sldMk cId="1199729813" sldId="300"/>
            <ac:picMk id="4" creationId="{C09E59A1-2FB0-D43A-EAB1-53476F4DB026}"/>
          </ac:picMkLst>
        </pc:picChg>
      </pc:sldChg>
      <pc:sldChg chg="addSp delSp modSp">
        <pc:chgData name="Luke Evason-Browning" userId="S::levason-browning@ncb.org.uk::3595951c-6db8-40c2-9ef3-7844efe92eaa" providerId="AD" clId="Web-{A0BDA42B-24BE-7335-3C84-93C66A92DC28}" dt="2023-09-01T13:21:17.538" v="9"/>
        <pc:sldMkLst>
          <pc:docMk/>
          <pc:sldMk cId="4072185737" sldId="304"/>
        </pc:sldMkLst>
        <pc:picChg chg="add del mod">
          <ac:chgData name="Luke Evason-Browning" userId="S::levason-browning@ncb.org.uk::3595951c-6db8-40c2-9ef3-7844efe92eaa" providerId="AD" clId="Web-{A0BDA42B-24BE-7335-3C84-93C66A92DC28}" dt="2023-09-01T13:21:17.538" v="9"/>
          <ac:picMkLst>
            <pc:docMk/>
            <pc:sldMk cId="4072185737" sldId="304"/>
            <ac:picMk id="7" creationId="{FDBEDA1A-1A0A-C63B-7A92-DAC351EE1303}"/>
          </ac:picMkLst>
        </pc:picChg>
      </pc:sldChg>
      <pc:sldChg chg="delSp">
        <pc:chgData name="Luke Evason-Browning" userId="S::levason-browning@ncb.org.uk::3595951c-6db8-40c2-9ef3-7844efe92eaa" providerId="AD" clId="Web-{A0BDA42B-24BE-7335-3C84-93C66A92DC28}" dt="2023-09-01T13:22:09.104" v="15"/>
        <pc:sldMkLst>
          <pc:docMk/>
          <pc:sldMk cId="1401018884" sldId="307"/>
        </pc:sldMkLst>
        <pc:picChg chg="del">
          <ac:chgData name="Luke Evason-Browning" userId="S::levason-browning@ncb.org.uk::3595951c-6db8-40c2-9ef3-7844efe92eaa" providerId="AD" clId="Web-{A0BDA42B-24BE-7335-3C84-93C66A92DC28}" dt="2023-09-01T13:22:09.104" v="15"/>
          <ac:picMkLst>
            <pc:docMk/>
            <pc:sldMk cId="1401018884" sldId="307"/>
            <ac:picMk id="13" creationId="{AFD5E4F9-96A1-9EB3-60D7-1C7D7E137870}"/>
          </ac:picMkLst>
        </pc:picChg>
      </pc:sldChg>
      <pc:sldChg chg="delSp">
        <pc:chgData name="Luke Evason-Browning" userId="S::levason-browning@ncb.org.uk::3595951c-6db8-40c2-9ef3-7844efe92eaa" providerId="AD" clId="Web-{A0BDA42B-24BE-7335-3C84-93C66A92DC28}" dt="2023-09-01T13:22:07.135" v="14"/>
        <pc:sldMkLst>
          <pc:docMk/>
          <pc:sldMk cId="2348622667" sldId="312"/>
        </pc:sldMkLst>
        <pc:picChg chg="del">
          <ac:chgData name="Luke Evason-Browning" userId="S::levason-browning@ncb.org.uk::3595951c-6db8-40c2-9ef3-7844efe92eaa" providerId="AD" clId="Web-{A0BDA42B-24BE-7335-3C84-93C66A92DC28}" dt="2023-09-01T13:22:07.135" v="14"/>
          <ac:picMkLst>
            <pc:docMk/>
            <pc:sldMk cId="2348622667" sldId="312"/>
            <ac:picMk id="13" creationId="{AFD5E4F9-96A1-9EB3-60D7-1C7D7E137870}"/>
          </ac:picMkLst>
        </pc:picChg>
      </pc:sldChg>
      <pc:sldChg chg="delSp">
        <pc:chgData name="Luke Evason-Browning" userId="S::levason-browning@ncb.org.uk::3595951c-6db8-40c2-9ef3-7844efe92eaa" providerId="AD" clId="Web-{A0BDA42B-24BE-7335-3C84-93C66A92DC28}" dt="2023-09-01T13:22:05.307" v="13"/>
        <pc:sldMkLst>
          <pc:docMk/>
          <pc:sldMk cId="3646962800" sldId="314"/>
        </pc:sldMkLst>
        <pc:picChg chg="del">
          <ac:chgData name="Luke Evason-Browning" userId="S::levason-browning@ncb.org.uk::3595951c-6db8-40c2-9ef3-7844efe92eaa" providerId="AD" clId="Web-{A0BDA42B-24BE-7335-3C84-93C66A92DC28}" dt="2023-09-01T13:22:05.307" v="13"/>
          <ac:picMkLst>
            <pc:docMk/>
            <pc:sldMk cId="3646962800" sldId="314"/>
            <ac:picMk id="13" creationId="{AFD5E4F9-96A1-9EB3-60D7-1C7D7E137870}"/>
          </ac:picMkLst>
        </pc:picChg>
      </pc:sldChg>
      <pc:sldChg chg="addSp delSp modSp">
        <pc:chgData name="Luke Evason-Browning" userId="S::levason-browning@ncb.org.uk::3595951c-6db8-40c2-9ef3-7844efe92eaa" providerId="AD" clId="Web-{A0BDA42B-24BE-7335-3C84-93C66A92DC28}" dt="2023-09-01T13:22:03.791" v="12"/>
        <pc:sldMkLst>
          <pc:docMk/>
          <pc:sldMk cId="3668053218" sldId="315"/>
        </pc:sldMkLst>
        <pc:picChg chg="add del mod">
          <ac:chgData name="Luke Evason-Browning" userId="S::levason-browning@ncb.org.uk::3595951c-6db8-40c2-9ef3-7844efe92eaa" providerId="AD" clId="Web-{A0BDA42B-24BE-7335-3C84-93C66A92DC28}" dt="2023-09-01T13:22:03.791" v="12"/>
          <ac:picMkLst>
            <pc:docMk/>
            <pc:sldMk cId="3668053218" sldId="315"/>
            <ac:picMk id="4" creationId="{42E46A53-2884-76E6-70C1-2CADA20513E7}"/>
          </ac:picMkLst>
        </pc:picChg>
      </pc:sldChg>
      <pc:sldChg chg="addSp delSp modSp">
        <pc:chgData name="Luke Evason-Browning" userId="S::levason-browning@ncb.org.uk::3595951c-6db8-40c2-9ef3-7844efe92eaa" providerId="AD" clId="Web-{A0BDA42B-24BE-7335-3C84-93C66A92DC28}" dt="2023-09-01T13:22:01.713" v="11"/>
        <pc:sldMkLst>
          <pc:docMk/>
          <pc:sldMk cId="3218633842" sldId="316"/>
        </pc:sldMkLst>
        <pc:picChg chg="add del mod">
          <ac:chgData name="Luke Evason-Browning" userId="S::levason-browning@ncb.org.uk::3595951c-6db8-40c2-9ef3-7844efe92eaa" providerId="AD" clId="Web-{A0BDA42B-24BE-7335-3C84-93C66A92DC28}" dt="2023-09-01T13:22:01.713" v="11"/>
          <ac:picMkLst>
            <pc:docMk/>
            <pc:sldMk cId="3218633842" sldId="316"/>
            <ac:picMk id="4" creationId="{94B7417C-3C34-E73F-3D67-A7D6B537D02D}"/>
          </ac:picMkLst>
        </pc:picChg>
      </pc:sldChg>
    </pc:docChg>
  </pc:docChgLst>
  <pc:docChgLst>
    <pc:chgData name="Martha Evans" userId="3c1badc2-301d-4c55-ab15-e0004543ecf2" providerId="ADAL" clId="{287E6B7D-0559-453B-919C-C766CE91CBAE}"/>
    <pc:docChg chg="custSel modSld sldOrd">
      <pc:chgData name="Martha Evans" userId="3c1badc2-301d-4c55-ab15-e0004543ecf2" providerId="ADAL" clId="{287E6B7D-0559-453B-919C-C766CE91CBAE}" dt="2023-09-03T22:35:19.056" v="10" actId="122"/>
      <pc:docMkLst>
        <pc:docMk/>
      </pc:docMkLst>
      <pc:sldChg chg="addSp delSp modSp mod ord delAnim">
        <pc:chgData name="Martha Evans" userId="3c1badc2-301d-4c55-ab15-e0004543ecf2" providerId="ADAL" clId="{287E6B7D-0559-453B-919C-C766CE91CBAE}" dt="2023-09-03T22:35:19.056" v="10" actId="122"/>
        <pc:sldMkLst>
          <pc:docMk/>
          <pc:sldMk cId="1199729813" sldId="300"/>
        </pc:sldMkLst>
        <pc:spChg chg="mod">
          <ac:chgData name="Martha Evans" userId="3c1badc2-301d-4c55-ab15-e0004543ecf2" providerId="ADAL" clId="{287E6B7D-0559-453B-919C-C766CE91CBAE}" dt="2023-09-03T22:35:19.056" v="10" actId="122"/>
          <ac:spMkLst>
            <pc:docMk/>
            <pc:sldMk cId="1199729813" sldId="300"/>
            <ac:spMk id="6" creationId="{12BD6F04-A9D6-AE6F-1A96-B3A259C0C278}"/>
          </ac:spMkLst>
        </pc:spChg>
        <pc:picChg chg="ord">
          <ac:chgData name="Martha Evans" userId="3c1badc2-301d-4c55-ab15-e0004543ecf2" providerId="ADAL" clId="{287E6B7D-0559-453B-919C-C766CE91CBAE}" dt="2023-09-03T22:34:58.988" v="5" actId="166"/>
          <ac:picMkLst>
            <pc:docMk/>
            <pc:sldMk cId="1199729813" sldId="300"/>
            <ac:picMk id="3" creationId="{F7A49F57-80F6-C9EC-BF07-93CADE719D9C}"/>
          </ac:picMkLst>
        </pc:picChg>
        <pc:picChg chg="del">
          <ac:chgData name="Martha Evans" userId="3c1badc2-301d-4c55-ab15-e0004543ecf2" providerId="ADAL" clId="{287E6B7D-0559-453B-919C-C766CE91CBAE}" dt="2023-09-03T22:34:43.745" v="2" actId="478"/>
          <ac:picMkLst>
            <pc:docMk/>
            <pc:sldMk cId="1199729813" sldId="300"/>
            <ac:picMk id="4" creationId="{521FA89E-654B-6ACC-700B-9F0B6643E523}"/>
          </ac:picMkLst>
        </pc:picChg>
        <pc:picChg chg="add mod">
          <ac:chgData name="Martha Evans" userId="3c1badc2-301d-4c55-ab15-e0004543ecf2" providerId="ADAL" clId="{287E6B7D-0559-453B-919C-C766CE91CBAE}" dt="2023-09-03T22:34:56.122" v="4" actId="1076"/>
          <ac:picMkLst>
            <pc:docMk/>
            <pc:sldMk cId="1199729813" sldId="300"/>
            <ac:picMk id="9" creationId="{2F0F6326-751F-BE43-1241-3F9738847B65}"/>
          </ac:picMkLst>
        </pc:picChg>
      </pc:sldChg>
    </pc:docChg>
  </pc:docChgLst>
  <pc:docChgLst>
    <pc:chgData name="Luke Evason-Browning" userId="3595951c-6db8-40c2-9ef3-7844efe92eaa" providerId="ADAL" clId="{C9A7E0B4-3777-41F7-A5A6-12228A6AC65F}"/>
    <pc:docChg chg="modSld">
      <pc:chgData name="Luke Evason-Browning" userId="3595951c-6db8-40c2-9ef3-7844efe92eaa" providerId="ADAL" clId="{C9A7E0B4-3777-41F7-A5A6-12228A6AC65F}" dt="2023-09-01T15:43:40.361" v="64" actId="20577"/>
      <pc:docMkLst>
        <pc:docMk/>
      </pc:docMkLst>
      <pc:sldChg chg="setBg">
        <pc:chgData name="Luke Evason-Browning" userId="3595951c-6db8-40c2-9ef3-7844efe92eaa" providerId="ADAL" clId="{C9A7E0B4-3777-41F7-A5A6-12228A6AC65F}" dt="2023-09-01T13:57:19.834" v="44"/>
        <pc:sldMkLst>
          <pc:docMk/>
          <pc:sldMk cId="511263161" sldId="272"/>
        </pc:sldMkLst>
      </pc:sldChg>
      <pc:sldChg chg="addSp modSp mod setBg modAnim">
        <pc:chgData name="Luke Evason-Browning" userId="3595951c-6db8-40c2-9ef3-7844efe92eaa" providerId="ADAL" clId="{C9A7E0B4-3777-41F7-A5A6-12228A6AC65F}" dt="2023-09-01T15:04:41.391" v="63" actId="1076"/>
        <pc:sldMkLst>
          <pc:docMk/>
          <pc:sldMk cId="1199729813" sldId="300"/>
        </pc:sldMkLst>
        <pc:spChg chg="add mod">
          <ac:chgData name="Luke Evason-Browning" userId="3595951c-6db8-40c2-9ef3-7844efe92eaa" providerId="ADAL" clId="{C9A7E0B4-3777-41F7-A5A6-12228A6AC65F}" dt="2023-09-01T15:04:41.391" v="63" actId="1076"/>
          <ac:spMkLst>
            <pc:docMk/>
            <pc:sldMk cId="1199729813" sldId="300"/>
            <ac:spMk id="6" creationId="{12BD6F04-A9D6-AE6F-1A96-B3A259C0C278}"/>
          </ac:spMkLst>
        </pc:spChg>
        <pc:spChg chg="mod">
          <ac:chgData name="Luke Evason-Browning" userId="3595951c-6db8-40c2-9ef3-7844efe92eaa" providerId="ADAL" clId="{C9A7E0B4-3777-41F7-A5A6-12228A6AC65F}" dt="2023-09-01T15:01:37.851" v="56" actId="20577"/>
          <ac:spMkLst>
            <pc:docMk/>
            <pc:sldMk cId="1199729813" sldId="300"/>
            <ac:spMk id="8" creationId="{36F8E2D2-5FA4-BDD4-7818-D9DBEEECAD7F}"/>
          </ac:spMkLst>
        </pc:spChg>
        <pc:picChg chg="add mod">
          <ac:chgData name="Luke Evason-Browning" userId="3595951c-6db8-40c2-9ef3-7844efe92eaa" providerId="ADAL" clId="{C9A7E0B4-3777-41F7-A5A6-12228A6AC65F}" dt="2023-09-01T15:01:58.406" v="61" actId="1076"/>
          <ac:picMkLst>
            <pc:docMk/>
            <pc:sldMk cId="1199729813" sldId="300"/>
            <ac:picMk id="4" creationId="{521FA89E-654B-6ACC-700B-9F0B6643E523}"/>
          </ac:picMkLst>
        </pc:picChg>
      </pc:sldChg>
      <pc:sldChg chg="modSp mod setBg modAnim">
        <pc:chgData name="Luke Evason-Browning" userId="3595951c-6db8-40c2-9ef3-7844efe92eaa" providerId="ADAL" clId="{C9A7E0B4-3777-41F7-A5A6-12228A6AC65F}" dt="2023-09-01T13:35:04.871" v="36"/>
        <pc:sldMkLst>
          <pc:docMk/>
          <pc:sldMk cId="4072185737" sldId="304"/>
        </pc:sldMkLst>
        <pc:spChg chg="mod">
          <ac:chgData name="Luke Evason-Browning" userId="3595951c-6db8-40c2-9ef3-7844efe92eaa" providerId="ADAL" clId="{C9A7E0B4-3777-41F7-A5A6-12228A6AC65F}" dt="2023-09-01T13:10:43.084" v="21" actId="113"/>
          <ac:spMkLst>
            <pc:docMk/>
            <pc:sldMk cId="4072185737" sldId="304"/>
            <ac:spMk id="4" creationId="{0BFCC819-AE2F-DBC1-0C86-6CBDF26CF2B7}"/>
          </ac:spMkLst>
        </pc:spChg>
        <pc:spChg chg="mod">
          <ac:chgData name="Luke Evason-Browning" userId="3595951c-6db8-40c2-9ef3-7844efe92eaa" providerId="ADAL" clId="{C9A7E0B4-3777-41F7-A5A6-12228A6AC65F}" dt="2023-09-01T13:07:02.021" v="3" actId="20577"/>
          <ac:spMkLst>
            <pc:docMk/>
            <pc:sldMk cId="4072185737" sldId="304"/>
            <ac:spMk id="8" creationId="{FB9F51CA-85CA-AEFF-EC9B-41CD9BB71E19}"/>
          </ac:spMkLst>
        </pc:spChg>
      </pc:sldChg>
      <pc:sldChg chg="modSp mod setBg modAnim">
        <pc:chgData name="Luke Evason-Browning" userId="3595951c-6db8-40c2-9ef3-7844efe92eaa" providerId="ADAL" clId="{C9A7E0B4-3777-41F7-A5A6-12228A6AC65F}" dt="2023-09-01T13:58:37.507" v="55" actId="207"/>
        <pc:sldMkLst>
          <pc:docMk/>
          <pc:sldMk cId="4262558223" sldId="306"/>
        </pc:sldMkLst>
        <pc:spChg chg="mod">
          <ac:chgData name="Luke Evason-Browning" userId="3595951c-6db8-40c2-9ef3-7844efe92eaa" providerId="ADAL" clId="{C9A7E0B4-3777-41F7-A5A6-12228A6AC65F}" dt="2023-09-01T13:10:27.229" v="12" actId="1036"/>
          <ac:spMkLst>
            <pc:docMk/>
            <pc:sldMk cId="4262558223" sldId="306"/>
            <ac:spMk id="14" creationId="{CE623857-C552-3988-EBAB-BDA255F9CDA7}"/>
          </ac:spMkLst>
        </pc:spChg>
        <pc:spChg chg="mod">
          <ac:chgData name="Luke Evason-Browning" userId="3595951c-6db8-40c2-9ef3-7844efe92eaa" providerId="ADAL" clId="{C9A7E0B4-3777-41F7-A5A6-12228A6AC65F}" dt="2023-09-01T13:10:32.131" v="19" actId="1035"/>
          <ac:spMkLst>
            <pc:docMk/>
            <pc:sldMk cId="4262558223" sldId="306"/>
            <ac:spMk id="15" creationId="{F68BBC65-AB42-01A3-9C94-136A1549D0DD}"/>
          </ac:spMkLst>
        </pc:spChg>
        <pc:spChg chg="mod">
          <ac:chgData name="Luke Evason-Browning" userId="3595951c-6db8-40c2-9ef3-7844efe92eaa" providerId="ADAL" clId="{C9A7E0B4-3777-41F7-A5A6-12228A6AC65F}" dt="2023-09-01T13:10:29.855" v="15" actId="1036"/>
          <ac:spMkLst>
            <pc:docMk/>
            <pc:sldMk cId="4262558223" sldId="306"/>
            <ac:spMk id="16" creationId="{AE59F194-575C-E97D-A25C-41F3C3CD31E1}"/>
          </ac:spMkLst>
        </pc:spChg>
        <pc:spChg chg="mod">
          <ac:chgData name="Luke Evason-Browning" userId="3595951c-6db8-40c2-9ef3-7844efe92eaa" providerId="ADAL" clId="{C9A7E0B4-3777-41F7-A5A6-12228A6AC65F}" dt="2023-09-01T13:58:37.507" v="55" actId="207"/>
          <ac:spMkLst>
            <pc:docMk/>
            <pc:sldMk cId="4262558223" sldId="306"/>
            <ac:spMk id="19" creationId="{D9E0BDAD-A708-A301-A941-B5B9713B3649}"/>
          </ac:spMkLst>
        </pc:spChg>
      </pc:sldChg>
      <pc:sldChg chg="modSp mod modAnim">
        <pc:chgData name="Luke Evason-Browning" userId="3595951c-6db8-40c2-9ef3-7844efe92eaa" providerId="ADAL" clId="{C9A7E0B4-3777-41F7-A5A6-12228A6AC65F}" dt="2023-09-01T13:58:13.078" v="51" actId="1076"/>
        <pc:sldMkLst>
          <pc:docMk/>
          <pc:sldMk cId="1401018884" sldId="307"/>
        </pc:sldMkLst>
        <pc:spChg chg="mod">
          <ac:chgData name="Luke Evason-Browning" userId="3595951c-6db8-40c2-9ef3-7844efe92eaa" providerId="ADAL" clId="{C9A7E0B4-3777-41F7-A5A6-12228A6AC65F}" dt="2023-09-01T13:58:13.078" v="51" actId="1076"/>
          <ac:spMkLst>
            <pc:docMk/>
            <pc:sldMk cId="1401018884" sldId="307"/>
            <ac:spMk id="6" creationId="{9049D777-FBE6-B9A2-12D8-85B9582764B6}"/>
          </ac:spMkLst>
        </pc:spChg>
        <pc:spChg chg="mod">
          <ac:chgData name="Luke Evason-Browning" userId="3595951c-6db8-40c2-9ef3-7844efe92eaa" providerId="ADAL" clId="{C9A7E0B4-3777-41F7-A5A6-12228A6AC65F}" dt="2023-09-01T13:57:49.178" v="45" actId="207"/>
          <ac:spMkLst>
            <pc:docMk/>
            <pc:sldMk cId="1401018884" sldId="307"/>
            <ac:spMk id="16" creationId="{91E2873D-7A61-CC48-663E-48FDAACC575A}"/>
          </ac:spMkLst>
        </pc:spChg>
      </pc:sldChg>
      <pc:sldChg chg="modSp mod">
        <pc:chgData name="Luke Evason-Browning" userId="3595951c-6db8-40c2-9ef3-7844efe92eaa" providerId="ADAL" clId="{C9A7E0B4-3777-41F7-A5A6-12228A6AC65F}" dt="2023-09-01T15:43:40.361" v="64" actId="20577"/>
        <pc:sldMkLst>
          <pc:docMk/>
          <pc:sldMk cId="2348622667" sldId="312"/>
        </pc:sldMkLst>
        <pc:spChg chg="mod">
          <ac:chgData name="Luke Evason-Browning" userId="3595951c-6db8-40c2-9ef3-7844efe92eaa" providerId="ADAL" clId="{C9A7E0B4-3777-41F7-A5A6-12228A6AC65F}" dt="2023-09-01T15:43:40.361" v="64" actId="20577"/>
          <ac:spMkLst>
            <pc:docMk/>
            <pc:sldMk cId="2348622667" sldId="312"/>
            <ac:spMk id="6" creationId="{9049D777-FBE6-B9A2-12D8-85B9582764B6}"/>
          </ac:spMkLst>
        </pc:spChg>
        <pc:spChg chg="mod">
          <ac:chgData name="Luke Evason-Browning" userId="3595951c-6db8-40c2-9ef3-7844efe92eaa" providerId="ADAL" clId="{C9A7E0B4-3777-41F7-A5A6-12228A6AC65F}" dt="2023-09-01T13:57:53.369" v="46" actId="207"/>
          <ac:spMkLst>
            <pc:docMk/>
            <pc:sldMk cId="2348622667" sldId="312"/>
            <ac:spMk id="16" creationId="{91E2873D-7A61-CC48-663E-48FDAACC575A}"/>
          </ac:spMkLst>
        </pc:spChg>
      </pc:sldChg>
      <pc:sldChg chg="modSp mod setBg">
        <pc:chgData name="Luke Evason-Browning" userId="3595951c-6db8-40c2-9ef3-7844efe92eaa" providerId="ADAL" clId="{C9A7E0B4-3777-41F7-A5A6-12228A6AC65F}" dt="2023-09-01T13:58:33.288" v="54"/>
        <pc:sldMkLst>
          <pc:docMk/>
          <pc:sldMk cId="3646962800" sldId="314"/>
        </pc:sldMkLst>
        <pc:spChg chg="mod">
          <ac:chgData name="Luke Evason-Browning" userId="3595951c-6db8-40c2-9ef3-7844efe92eaa" providerId="ADAL" clId="{C9A7E0B4-3777-41F7-A5A6-12228A6AC65F}" dt="2023-09-01T13:58:24.899" v="53" actId="14100"/>
          <ac:spMkLst>
            <pc:docMk/>
            <pc:sldMk cId="3646962800" sldId="314"/>
            <ac:spMk id="7" creationId="{72CD7307-9686-22E9-38E7-47159B38CF09}"/>
          </ac:spMkLst>
        </pc:spChg>
      </pc:sldChg>
      <pc:sldChg chg="setBg">
        <pc:chgData name="Luke Evason-Browning" userId="3595951c-6db8-40c2-9ef3-7844efe92eaa" providerId="ADAL" clId="{C9A7E0B4-3777-41F7-A5A6-12228A6AC65F}" dt="2023-09-01T13:35:12.341" v="38"/>
        <pc:sldMkLst>
          <pc:docMk/>
          <pc:sldMk cId="3668053218" sldId="315"/>
        </pc:sldMkLst>
      </pc:sldChg>
      <pc:sldChg chg="modSp mod setBg modAnim">
        <pc:chgData name="Luke Evason-Browning" userId="3595951c-6db8-40c2-9ef3-7844efe92eaa" providerId="ADAL" clId="{C9A7E0B4-3777-41F7-A5A6-12228A6AC65F}" dt="2023-09-01T13:35:15.371" v="39"/>
        <pc:sldMkLst>
          <pc:docMk/>
          <pc:sldMk cId="3218633842" sldId="316"/>
        </pc:sldMkLst>
        <pc:spChg chg="mod">
          <ac:chgData name="Luke Evason-Browning" userId="3595951c-6db8-40c2-9ef3-7844efe92eaa" providerId="ADAL" clId="{C9A7E0B4-3777-41F7-A5A6-12228A6AC65F}" dt="2023-09-01T13:10:11.109" v="9" actId="1076"/>
          <ac:spMkLst>
            <pc:docMk/>
            <pc:sldMk cId="3218633842" sldId="316"/>
            <ac:spMk id="5" creationId="{C7F3956A-57E2-B07E-9C16-356851E25080}"/>
          </ac:spMkLst>
        </pc:spChg>
      </pc:sldChg>
    </pc:docChg>
  </pc:docChgLst>
  <pc:docChgLst>
    <pc:chgData name="Aoife Nic Colaim" userId="6aaa2443-ec71-4a99-a879-78a614b2bc72" providerId="ADAL" clId="{5E5EB547-1AD6-42ED-B8E3-6BF976E12740}"/>
    <pc:docChg chg="custSel addSld delSld modSld sldOrd">
      <pc:chgData name="Aoife Nic Colaim" userId="6aaa2443-ec71-4a99-a879-78a614b2bc72" providerId="ADAL" clId="{5E5EB547-1AD6-42ED-B8E3-6BF976E12740}" dt="2023-08-09T14:44:41.054" v="263" actId="1076"/>
      <pc:docMkLst>
        <pc:docMk/>
      </pc:docMkLst>
      <pc:sldChg chg="del">
        <pc:chgData name="Aoife Nic Colaim" userId="6aaa2443-ec71-4a99-a879-78a614b2bc72" providerId="ADAL" clId="{5E5EB547-1AD6-42ED-B8E3-6BF976E12740}" dt="2023-08-08T14:06:39.986" v="0" actId="47"/>
        <pc:sldMkLst>
          <pc:docMk/>
          <pc:sldMk cId="109857222" sldId="256"/>
        </pc:sldMkLst>
      </pc:sldChg>
      <pc:sldChg chg="del ord">
        <pc:chgData name="Aoife Nic Colaim" userId="6aaa2443-ec71-4a99-a879-78a614b2bc72" providerId="ADAL" clId="{5E5EB547-1AD6-42ED-B8E3-6BF976E12740}" dt="2023-08-09T13:51:05.984" v="70" actId="47"/>
        <pc:sldMkLst>
          <pc:docMk/>
          <pc:sldMk cId="3251568928" sldId="257"/>
        </pc:sldMkLst>
      </pc:sldChg>
      <pc:sldChg chg="del ord">
        <pc:chgData name="Aoife Nic Colaim" userId="6aaa2443-ec71-4a99-a879-78a614b2bc72" providerId="ADAL" clId="{5E5EB547-1AD6-42ED-B8E3-6BF976E12740}" dt="2023-08-09T13:51:06.614" v="71" actId="47"/>
        <pc:sldMkLst>
          <pc:docMk/>
          <pc:sldMk cId="1784224580" sldId="258"/>
        </pc:sldMkLst>
      </pc:sldChg>
      <pc:sldChg chg="del ord">
        <pc:chgData name="Aoife Nic Colaim" userId="6aaa2443-ec71-4a99-a879-78a614b2bc72" providerId="ADAL" clId="{5E5EB547-1AD6-42ED-B8E3-6BF976E12740}" dt="2023-08-09T13:51:07.074" v="72" actId="47"/>
        <pc:sldMkLst>
          <pc:docMk/>
          <pc:sldMk cId="2812174720" sldId="259"/>
        </pc:sldMkLst>
      </pc:sldChg>
      <pc:sldChg chg="del ord">
        <pc:chgData name="Aoife Nic Colaim" userId="6aaa2443-ec71-4a99-a879-78a614b2bc72" providerId="ADAL" clId="{5E5EB547-1AD6-42ED-B8E3-6BF976E12740}" dt="2023-08-09T13:51:07.534" v="73" actId="47"/>
        <pc:sldMkLst>
          <pc:docMk/>
          <pc:sldMk cId="3337135749" sldId="260"/>
        </pc:sldMkLst>
      </pc:sldChg>
      <pc:sldChg chg="del ord">
        <pc:chgData name="Aoife Nic Colaim" userId="6aaa2443-ec71-4a99-a879-78a614b2bc72" providerId="ADAL" clId="{5E5EB547-1AD6-42ED-B8E3-6BF976E12740}" dt="2023-08-09T13:51:08.623" v="74" actId="47"/>
        <pc:sldMkLst>
          <pc:docMk/>
          <pc:sldMk cId="2911554398" sldId="261"/>
        </pc:sldMkLst>
      </pc:sldChg>
      <pc:sldChg chg="del ord">
        <pc:chgData name="Aoife Nic Colaim" userId="6aaa2443-ec71-4a99-a879-78a614b2bc72" providerId="ADAL" clId="{5E5EB547-1AD6-42ED-B8E3-6BF976E12740}" dt="2023-08-09T13:51:09.329" v="76" actId="47"/>
        <pc:sldMkLst>
          <pc:docMk/>
          <pc:sldMk cId="3892773449" sldId="262"/>
        </pc:sldMkLst>
      </pc:sldChg>
      <pc:sldChg chg="del ord">
        <pc:chgData name="Aoife Nic Colaim" userId="6aaa2443-ec71-4a99-a879-78a614b2bc72" providerId="ADAL" clId="{5E5EB547-1AD6-42ED-B8E3-6BF976E12740}" dt="2023-08-09T13:51:09.690" v="77" actId="47"/>
        <pc:sldMkLst>
          <pc:docMk/>
          <pc:sldMk cId="1632396689" sldId="263"/>
        </pc:sldMkLst>
      </pc:sldChg>
      <pc:sldChg chg="del ord">
        <pc:chgData name="Aoife Nic Colaim" userId="6aaa2443-ec71-4a99-a879-78a614b2bc72" providerId="ADAL" clId="{5E5EB547-1AD6-42ED-B8E3-6BF976E12740}" dt="2023-08-09T13:51:10.461" v="79" actId="47"/>
        <pc:sldMkLst>
          <pc:docMk/>
          <pc:sldMk cId="2357221038" sldId="264"/>
        </pc:sldMkLst>
      </pc:sldChg>
      <pc:sldChg chg="del ord">
        <pc:chgData name="Aoife Nic Colaim" userId="6aaa2443-ec71-4a99-a879-78a614b2bc72" providerId="ADAL" clId="{5E5EB547-1AD6-42ED-B8E3-6BF976E12740}" dt="2023-08-09T13:51:10.036" v="78" actId="47"/>
        <pc:sldMkLst>
          <pc:docMk/>
          <pc:sldMk cId="428410333" sldId="265"/>
        </pc:sldMkLst>
      </pc:sldChg>
      <pc:sldChg chg="del ord">
        <pc:chgData name="Aoife Nic Colaim" userId="6aaa2443-ec71-4a99-a879-78a614b2bc72" providerId="ADAL" clId="{5E5EB547-1AD6-42ED-B8E3-6BF976E12740}" dt="2023-08-09T13:51:08.936" v="75" actId="47"/>
        <pc:sldMkLst>
          <pc:docMk/>
          <pc:sldMk cId="1260850644" sldId="266"/>
        </pc:sldMkLst>
      </pc:sldChg>
      <pc:sldChg chg="del ord">
        <pc:chgData name="Aoife Nic Colaim" userId="6aaa2443-ec71-4a99-a879-78a614b2bc72" providerId="ADAL" clId="{5E5EB547-1AD6-42ED-B8E3-6BF976E12740}" dt="2023-08-09T13:51:10.822" v="80" actId="47"/>
        <pc:sldMkLst>
          <pc:docMk/>
          <pc:sldMk cId="2316396577" sldId="267"/>
        </pc:sldMkLst>
      </pc:sldChg>
      <pc:sldChg chg="del ord">
        <pc:chgData name="Aoife Nic Colaim" userId="6aaa2443-ec71-4a99-a879-78a614b2bc72" providerId="ADAL" clId="{5E5EB547-1AD6-42ED-B8E3-6BF976E12740}" dt="2023-08-09T13:51:11.121" v="81" actId="47"/>
        <pc:sldMkLst>
          <pc:docMk/>
          <pc:sldMk cId="2139942958" sldId="268"/>
        </pc:sldMkLst>
      </pc:sldChg>
      <pc:sldChg chg="del ord">
        <pc:chgData name="Aoife Nic Colaim" userId="6aaa2443-ec71-4a99-a879-78a614b2bc72" providerId="ADAL" clId="{5E5EB547-1AD6-42ED-B8E3-6BF976E12740}" dt="2023-08-09T13:51:11.517" v="82" actId="47"/>
        <pc:sldMkLst>
          <pc:docMk/>
          <pc:sldMk cId="2562981484" sldId="269"/>
        </pc:sldMkLst>
      </pc:sldChg>
      <pc:sldChg chg="del ord">
        <pc:chgData name="Aoife Nic Colaim" userId="6aaa2443-ec71-4a99-a879-78a614b2bc72" providerId="ADAL" clId="{5E5EB547-1AD6-42ED-B8E3-6BF976E12740}" dt="2023-08-09T13:51:11.857" v="83" actId="47"/>
        <pc:sldMkLst>
          <pc:docMk/>
          <pc:sldMk cId="3826917439" sldId="270"/>
        </pc:sldMkLst>
      </pc:sldChg>
      <pc:sldChg chg="del ord">
        <pc:chgData name="Aoife Nic Colaim" userId="6aaa2443-ec71-4a99-a879-78a614b2bc72" providerId="ADAL" clId="{5E5EB547-1AD6-42ED-B8E3-6BF976E12740}" dt="2023-08-09T13:51:12.817" v="84" actId="47"/>
        <pc:sldMkLst>
          <pc:docMk/>
          <pc:sldMk cId="2736193233" sldId="271"/>
        </pc:sldMkLst>
      </pc:sldChg>
      <pc:sldChg chg="setBg">
        <pc:chgData name="Aoife Nic Colaim" userId="6aaa2443-ec71-4a99-a879-78a614b2bc72" providerId="ADAL" clId="{5E5EB547-1AD6-42ED-B8E3-6BF976E12740}" dt="2023-08-08T14:07:12.591" v="1"/>
        <pc:sldMkLst>
          <pc:docMk/>
          <pc:sldMk cId="511263161" sldId="272"/>
        </pc:sldMkLst>
      </pc:sldChg>
      <pc:sldChg chg="setBg">
        <pc:chgData name="Aoife Nic Colaim" userId="6aaa2443-ec71-4a99-a879-78a614b2bc72" providerId="ADAL" clId="{5E5EB547-1AD6-42ED-B8E3-6BF976E12740}" dt="2023-08-08T14:28:20.999" v="17"/>
        <pc:sldMkLst>
          <pc:docMk/>
          <pc:sldMk cId="1199729813" sldId="300"/>
        </pc:sldMkLst>
      </pc:sldChg>
      <pc:sldChg chg="setBg">
        <pc:chgData name="Aoife Nic Colaim" userId="6aaa2443-ec71-4a99-a879-78a614b2bc72" providerId="ADAL" clId="{5E5EB547-1AD6-42ED-B8E3-6BF976E12740}" dt="2023-08-08T14:27:08.493" v="8"/>
        <pc:sldMkLst>
          <pc:docMk/>
          <pc:sldMk cId="4072185737" sldId="304"/>
        </pc:sldMkLst>
      </pc:sldChg>
      <pc:sldChg chg="setBg">
        <pc:chgData name="Aoife Nic Colaim" userId="6aaa2443-ec71-4a99-a879-78a614b2bc72" providerId="ADAL" clId="{5E5EB547-1AD6-42ED-B8E3-6BF976E12740}" dt="2023-08-08T14:44:38.564" v="69"/>
        <pc:sldMkLst>
          <pc:docMk/>
          <pc:sldMk cId="4262558223" sldId="306"/>
        </pc:sldMkLst>
      </pc:sldChg>
      <pc:sldChg chg="modSp mod setBg">
        <pc:chgData name="Aoife Nic Colaim" userId="6aaa2443-ec71-4a99-a879-78a614b2bc72" providerId="ADAL" clId="{5E5EB547-1AD6-42ED-B8E3-6BF976E12740}" dt="2023-08-08T14:33:36.527" v="28"/>
        <pc:sldMkLst>
          <pc:docMk/>
          <pc:sldMk cId="2348622667" sldId="312"/>
        </pc:sldMkLst>
        <pc:spChg chg="mod">
          <ac:chgData name="Aoife Nic Colaim" userId="6aaa2443-ec71-4a99-a879-78a614b2bc72" providerId="ADAL" clId="{5E5EB547-1AD6-42ED-B8E3-6BF976E12740}" dt="2023-08-08T14:33:28.285" v="27" actId="1076"/>
          <ac:spMkLst>
            <pc:docMk/>
            <pc:sldMk cId="2348622667" sldId="312"/>
            <ac:spMk id="6" creationId="{9049D777-FBE6-B9A2-12D8-85B9582764B6}"/>
          </ac:spMkLst>
        </pc:spChg>
      </pc:sldChg>
      <pc:sldChg chg="addSp delSp modSp mod">
        <pc:chgData name="Aoife Nic Colaim" userId="6aaa2443-ec71-4a99-a879-78a614b2bc72" providerId="ADAL" clId="{5E5EB547-1AD6-42ED-B8E3-6BF976E12740}" dt="2023-08-08T14:39:51.169" v="49" actId="1076"/>
        <pc:sldMkLst>
          <pc:docMk/>
          <pc:sldMk cId="3646962800" sldId="314"/>
        </pc:sldMkLst>
        <pc:spChg chg="add mod">
          <ac:chgData name="Aoife Nic Colaim" userId="6aaa2443-ec71-4a99-a879-78a614b2bc72" providerId="ADAL" clId="{5E5EB547-1AD6-42ED-B8E3-6BF976E12740}" dt="2023-08-08T14:39:51.169" v="49" actId="1076"/>
          <ac:spMkLst>
            <pc:docMk/>
            <pc:sldMk cId="3646962800" sldId="314"/>
            <ac:spMk id="2" creationId="{8A47BD8D-CB4A-91A8-5C89-52CBF5B0A168}"/>
          </ac:spMkLst>
        </pc:spChg>
        <pc:spChg chg="mod">
          <ac:chgData name="Aoife Nic Colaim" userId="6aaa2443-ec71-4a99-a879-78a614b2bc72" providerId="ADAL" clId="{5E5EB547-1AD6-42ED-B8E3-6BF976E12740}" dt="2023-08-08T14:37:15.374" v="33" actId="207"/>
          <ac:spMkLst>
            <pc:docMk/>
            <pc:sldMk cId="3646962800" sldId="314"/>
            <ac:spMk id="3" creationId="{A070F455-B078-1732-ABF8-1058635A2C54}"/>
          </ac:spMkLst>
        </pc:spChg>
        <pc:spChg chg="mod">
          <ac:chgData name="Aoife Nic Colaim" userId="6aaa2443-ec71-4a99-a879-78a614b2bc72" providerId="ADAL" clId="{5E5EB547-1AD6-42ED-B8E3-6BF976E12740}" dt="2023-08-08T14:37:22.250" v="34" actId="207"/>
          <ac:spMkLst>
            <pc:docMk/>
            <pc:sldMk cId="3646962800" sldId="314"/>
            <ac:spMk id="4" creationId="{1AA4FFB1-7A93-1744-CA13-EAD8BEF002EC}"/>
          </ac:spMkLst>
        </pc:spChg>
        <pc:spChg chg="mod">
          <ac:chgData name="Aoife Nic Colaim" userId="6aaa2443-ec71-4a99-a879-78a614b2bc72" providerId="ADAL" clId="{5E5EB547-1AD6-42ED-B8E3-6BF976E12740}" dt="2023-08-08T14:39:12.170" v="42" actId="1076"/>
          <ac:spMkLst>
            <pc:docMk/>
            <pc:sldMk cId="3646962800" sldId="314"/>
            <ac:spMk id="16" creationId="{91E2873D-7A61-CC48-663E-48FDAACC575A}"/>
          </ac:spMkLst>
        </pc:spChg>
        <pc:picChg chg="del">
          <ac:chgData name="Aoife Nic Colaim" userId="6aaa2443-ec71-4a99-a879-78a614b2bc72" providerId="ADAL" clId="{5E5EB547-1AD6-42ED-B8E3-6BF976E12740}" dt="2023-08-08T14:37:03.415" v="31" actId="478"/>
          <ac:picMkLst>
            <pc:docMk/>
            <pc:sldMk cId="3646962800" sldId="314"/>
            <ac:picMk id="9" creationId="{8DD9DDF2-73CE-6F29-7F54-03291704B0D6}"/>
          </ac:picMkLst>
        </pc:picChg>
      </pc:sldChg>
      <pc:sldChg chg="addSp modSp new setBg">
        <pc:chgData name="Aoife Nic Colaim" userId="6aaa2443-ec71-4a99-a879-78a614b2bc72" providerId="ADAL" clId="{5E5EB547-1AD6-42ED-B8E3-6BF976E12740}" dt="2023-08-08T14:42:10.920" v="60"/>
        <pc:sldMkLst>
          <pc:docMk/>
          <pc:sldMk cId="3668053218" sldId="315"/>
        </pc:sldMkLst>
        <pc:picChg chg="add mod">
          <ac:chgData name="Aoife Nic Colaim" userId="6aaa2443-ec71-4a99-a879-78a614b2bc72" providerId="ADAL" clId="{5E5EB547-1AD6-42ED-B8E3-6BF976E12740}" dt="2023-08-08T14:41:55.265" v="59"/>
          <ac:picMkLst>
            <pc:docMk/>
            <pc:sldMk cId="3668053218" sldId="315"/>
            <ac:picMk id="2" creationId="{6DD57E9F-8998-4242-6CCF-259B547E26DD}"/>
          </ac:picMkLst>
        </pc:picChg>
      </pc:sldChg>
      <pc:sldChg chg="addSp delSp modSp mod setBg delAnim">
        <pc:chgData name="Aoife Nic Colaim" userId="6aaa2443-ec71-4a99-a879-78a614b2bc72" providerId="ADAL" clId="{5E5EB547-1AD6-42ED-B8E3-6BF976E12740}" dt="2023-08-09T14:44:41.054" v="263" actId="1076"/>
        <pc:sldMkLst>
          <pc:docMk/>
          <pc:sldMk cId="3218633842" sldId="316"/>
        </pc:sldMkLst>
        <pc:spChg chg="add del mod">
          <ac:chgData name="Aoife Nic Colaim" userId="6aaa2443-ec71-4a99-a879-78a614b2bc72" providerId="ADAL" clId="{5E5EB547-1AD6-42ED-B8E3-6BF976E12740}" dt="2023-08-09T14:40:14.326" v="220" actId="478"/>
          <ac:spMkLst>
            <pc:docMk/>
            <pc:sldMk cId="3218633842" sldId="316"/>
            <ac:spMk id="4" creationId="{5B1E539D-21A0-5BF1-FA3D-7178D09B4C30}"/>
          </ac:spMkLst>
        </pc:spChg>
        <pc:spChg chg="add mod">
          <ac:chgData name="Aoife Nic Colaim" userId="6aaa2443-ec71-4a99-a879-78a614b2bc72" providerId="ADAL" clId="{5E5EB547-1AD6-42ED-B8E3-6BF976E12740}" dt="2023-08-09T14:44:28.903" v="261" actId="1076"/>
          <ac:spMkLst>
            <pc:docMk/>
            <pc:sldMk cId="3218633842" sldId="316"/>
            <ac:spMk id="5" creationId="{C7F3956A-57E2-B07E-9C16-356851E25080}"/>
          </ac:spMkLst>
        </pc:spChg>
        <pc:spChg chg="add mod">
          <ac:chgData name="Aoife Nic Colaim" userId="6aaa2443-ec71-4a99-a879-78a614b2bc72" providerId="ADAL" clId="{5E5EB547-1AD6-42ED-B8E3-6BF976E12740}" dt="2023-08-09T14:44:41.054" v="263" actId="1076"/>
          <ac:spMkLst>
            <pc:docMk/>
            <pc:sldMk cId="3218633842" sldId="316"/>
            <ac:spMk id="6" creationId="{D82B92A1-0B57-4CFA-476B-8B49E82767C0}"/>
          </ac:spMkLst>
        </pc:spChg>
        <pc:spChg chg="del">
          <ac:chgData name="Aoife Nic Colaim" userId="6aaa2443-ec71-4a99-a879-78a614b2bc72" providerId="ADAL" clId="{5E5EB547-1AD6-42ED-B8E3-6BF976E12740}" dt="2023-08-09T14:34:30.670" v="155" actId="478"/>
          <ac:spMkLst>
            <pc:docMk/>
            <pc:sldMk cId="3218633842" sldId="316"/>
            <ac:spMk id="11" creationId="{17F49C65-A38F-7513-ABE7-251C26EF9E0D}"/>
          </ac:spMkLst>
        </pc:spChg>
        <pc:spChg chg="del">
          <ac:chgData name="Aoife Nic Colaim" userId="6aaa2443-ec71-4a99-a879-78a614b2bc72" providerId="ADAL" clId="{5E5EB547-1AD6-42ED-B8E3-6BF976E12740}" dt="2023-08-09T14:34:39.678" v="158" actId="478"/>
          <ac:spMkLst>
            <pc:docMk/>
            <pc:sldMk cId="3218633842" sldId="316"/>
            <ac:spMk id="12" creationId="{07057DF8-0FF8-7B9B-A101-1F8ADB69625A}"/>
          </ac:spMkLst>
        </pc:spChg>
        <pc:spChg chg="del">
          <ac:chgData name="Aoife Nic Colaim" userId="6aaa2443-ec71-4a99-a879-78a614b2bc72" providerId="ADAL" clId="{5E5EB547-1AD6-42ED-B8E3-6BF976E12740}" dt="2023-08-09T14:34:41.552" v="159" actId="478"/>
          <ac:spMkLst>
            <pc:docMk/>
            <pc:sldMk cId="3218633842" sldId="316"/>
            <ac:spMk id="13" creationId="{C61F931C-8543-FFB0-0380-3BB5DF6753E0}"/>
          </ac:spMkLst>
        </pc:spChg>
        <pc:spChg chg="del mod">
          <ac:chgData name="Aoife Nic Colaim" userId="6aaa2443-ec71-4a99-a879-78a614b2bc72" providerId="ADAL" clId="{5E5EB547-1AD6-42ED-B8E3-6BF976E12740}" dt="2023-08-09T14:34:33.429" v="156" actId="478"/>
          <ac:spMkLst>
            <pc:docMk/>
            <pc:sldMk cId="3218633842" sldId="316"/>
            <ac:spMk id="14" creationId="{CE623857-C552-3988-EBAB-BDA255F9CDA7}"/>
          </ac:spMkLst>
        </pc:spChg>
        <pc:spChg chg="del">
          <ac:chgData name="Aoife Nic Colaim" userId="6aaa2443-ec71-4a99-a879-78a614b2bc72" providerId="ADAL" clId="{5E5EB547-1AD6-42ED-B8E3-6BF976E12740}" dt="2023-08-09T14:34:44.649" v="160" actId="478"/>
          <ac:spMkLst>
            <pc:docMk/>
            <pc:sldMk cId="3218633842" sldId="316"/>
            <ac:spMk id="15" creationId="{F68BBC65-AB42-01A3-9C94-136A1549D0DD}"/>
          </ac:spMkLst>
        </pc:spChg>
        <pc:spChg chg="del">
          <ac:chgData name="Aoife Nic Colaim" userId="6aaa2443-ec71-4a99-a879-78a614b2bc72" providerId="ADAL" clId="{5E5EB547-1AD6-42ED-B8E3-6BF976E12740}" dt="2023-08-09T14:34:37.780" v="157" actId="478"/>
          <ac:spMkLst>
            <pc:docMk/>
            <pc:sldMk cId="3218633842" sldId="316"/>
            <ac:spMk id="16" creationId="{AE59F194-575C-E97D-A25C-41F3C3CD31E1}"/>
          </ac:spMkLst>
        </pc:spChg>
        <pc:spChg chg="del">
          <ac:chgData name="Aoife Nic Colaim" userId="6aaa2443-ec71-4a99-a879-78a614b2bc72" providerId="ADAL" clId="{5E5EB547-1AD6-42ED-B8E3-6BF976E12740}" dt="2023-08-09T14:34:24.754" v="152" actId="478"/>
          <ac:spMkLst>
            <pc:docMk/>
            <pc:sldMk cId="3218633842" sldId="316"/>
            <ac:spMk id="18" creationId="{59D80DA7-054F-220A-D0D0-4244663E9C7C}"/>
          </ac:spMkLst>
        </pc:spChg>
        <pc:spChg chg="del">
          <ac:chgData name="Aoife Nic Colaim" userId="6aaa2443-ec71-4a99-a879-78a614b2bc72" providerId="ADAL" clId="{5E5EB547-1AD6-42ED-B8E3-6BF976E12740}" dt="2023-08-09T14:34:20.453" v="150" actId="478"/>
          <ac:spMkLst>
            <pc:docMk/>
            <pc:sldMk cId="3218633842" sldId="316"/>
            <ac:spMk id="19" creationId="{D9E0BDAD-A708-A301-A941-B5B9713B3649}"/>
          </ac:spMkLst>
        </pc:spChg>
        <pc:spChg chg="del mod">
          <ac:chgData name="Aoife Nic Colaim" userId="6aaa2443-ec71-4a99-a879-78a614b2bc72" providerId="ADAL" clId="{5E5EB547-1AD6-42ED-B8E3-6BF976E12740}" dt="2023-08-09T14:36:23.199" v="182" actId="478"/>
          <ac:spMkLst>
            <pc:docMk/>
            <pc:sldMk cId="3218633842" sldId="316"/>
            <ac:spMk id="20" creationId="{2940CCB2-647F-8CC0-8815-C32CD296EB17}"/>
          </ac:spMkLst>
        </pc:spChg>
        <pc:spChg chg="mod">
          <ac:chgData name="Aoife Nic Colaim" userId="6aaa2443-ec71-4a99-a879-78a614b2bc72" providerId="ADAL" clId="{5E5EB547-1AD6-42ED-B8E3-6BF976E12740}" dt="2023-08-09T14:44:33.020" v="262" actId="1076"/>
          <ac:spMkLst>
            <pc:docMk/>
            <pc:sldMk cId="3218633842" sldId="316"/>
            <ac:spMk id="22" creationId="{FB1C7044-1C38-331D-DF8E-D35CDC8361BF}"/>
          </ac:spMkLst>
        </pc:spChg>
        <pc:picChg chg="mod">
          <ac:chgData name="Aoife Nic Colaim" userId="6aaa2443-ec71-4a99-a879-78a614b2bc72" providerId="ADAL" clId="{5E5EB547-1AD6-42ED-B8E3-6BF976E12740}" dt="2023-08-09T14:44:07.761" v="259" actId="14100"/>
          <ac:picMkLst>
            <pc:docMk/>
            <pc:sldMk cId="3218633842" sldId="316"/>
            <ac:picMk id="2" creationId="{D8BE3440-750B-D291-33D6-96CD132E3E48}"/>
          </ac:picMkLst>
        </pc:picChg>
        <pc:picChg chg="del">
          <ac:chgData name="Aoife Nic Colaim" userId="6aaa2443-ec71-4a99-a879-78a614b2bc72" providerId="ADAL" clId="{5E5EB547-1AD6-42ED-B8E3-6BF976E12740}" dt="2023-08-09T14:42:08.055" v="234" actId="478"/>
          <ac:picMkLst>
            <pc:docMk/>
            <pc:sldMk cId="3218633842" sldId="316"/>
            <ac:picMk id="3" creationId="{07D3CDB8-3689-F14E-7564-7378705697AB}"/>
          </ac:picMkLst>
        </pc:picChg>
        <pc:picChg chg="del">
          <ac:chgData name="Aoife Nic Colaim" userId="6aaa2443-ec71-4a99-a879-78a614b2bc72" providerId="ADAL" clId="{5E5EB547-1AD6-42ED-B8E3-6BF976E12740}" dt="2023-08-09T14:34:22.273" v="151" actId="478"/>
          <ac:picMkLst>
            <pc:docMk/>
            <pc:sldMk cId="3218633842" sldId="316"/>
            <ac:picMk id="8" creationId="{8ABCB146-66AC-7B19-7E93-FBC994FD5760}"/>
          </ac:picMkLst>
        </pc:picChg>
        <pc:picChg chg="del">
          <ac:chgData name="Aoife Nic Colaim" userId="6aaa2443-ec71-4a99-a879-78a614b2bc72" providerId="ADAL" clId="{5E5EB547-1AD6-42ED-B8E3-6BF976E12740}" dt="2023-08-09T14:34:26.389" v="153" actId="478"/>
          <ac:picMkLst>
            <pc:docMk/>
            <pc:sldMk cId="3218633842" sldId="316"/>
            <ac:picMk id="10" creationId="{AD436E7C-F443-89C2-F6E6-87BBF0B7BB83}"/>
          </ac:picMkLst>
        </pc:picChg>
        <pc:picChg chg="mod">
          <ac:chgData name="Aoife Nic Colaim" userId="6aaa2443-ec71-4a99-a879-78a614b2bc72" providerId="ADAL" clId="{5E5EB547-1AD6-42ED-B8E3-6BF976E12740}" dt="2023-08-09T14:44:17.549" v="260" actId="1076"/>
          <ac:picMkLst>
            <pc:docMk/>
            <pc:sldMk cId="3218633842" sldId="316"/>
            <ac:picMk id="17" creationId="{D2ABFBDD-C2AA-A749-73FC-7639A7DA27F5}"/>
          </ac:picMkLst>
        </pc:picChg>
      </pc:sldChg>
      <pc:sldChg chg="add del setBg">
        <pc:chgData name="Aoife Nic Colaim" userId="6aaa2443-ec71-4a99-a879-78a614b2bc72" providerId="ADAL" clId="{5E5EB547-1AD6-42ED-B8E3-6BF976E12740}" dt="2023-08-08T14:41:29.903" v="58"/>
        <pc:sldMkLst>
          <pc:docMk/>
          <pc:sldMk cId="3863507593" sldId="316"/>
        </pc:sldMkLst>
      </pc:sldChg>
    </pc:docChg>
  </pc:docChgLst>
  <pc:docChgLst>
    <pc:chgData name="Luke Evason-Browning" userId="S::levason-browning@ncb.org.uk::3595951c-6db8-40c2-9ef3-7844efe92eaa" providerId="AD" clId="Web-{CEF395ED-2074-07D5-599C-A79F98E32DBE}"/>
    <pc:docChg chg="modSld">
      <pc:chgData name="Luke Evason-Browning" userId="S::levason-browning@ncb.org.uk::3595951c-6db8-40c2-9ef3-7844efe92eaa" providerId="AD" clId="Web-{CEF395ED-2074-07D5-599C-A79F98E32DBE}" dt="2023-09-01T13:30:47.672" v="2" actId="1076"/>
      <pc:docMkLst>
        <pc:docMk/>
      </pc:docMkLst>
      <pc:sldChg chg="addSp delSp modSp">
        <pc:chgData name="Luke Evason-Browning" userId="S::levason-browning@ncb.org.uk::3595951c-6db8-40c2-9ef3-7844efe92eaa" providerId="AD" clId="Web-{CEF395ED-2074-07D5-599C-A79F98E32DBE}" dt="2023-09-01T13:30:47.672" v="2" actId="1076"/>
        <pc:sldMkLst>
          <pc:docMk/>
          <pc:sldMk cId="1199729813" sldId="300"/>
        </pc:sldMkLst>
        <pc:picChg chg="add mod">
          <ac:chgData name="Luke Evason-Browning" userId="S::levason-browning@ncb.org.uk::3595951c-6db8-40c2-9ef3-7844efe92eaa" providerId="AD" clId="Web-{CEF395ED-2074-07D5-599C-A79F98E32DBE}" dt="2023-09-01T13:30:47.672" v="2" actId="1076"/>
          <ac:picMkLst>
            <pc:docMk/>
            <pc:sldMk cId="1199729813" sldId="300"/>
            <ac:picMk id="3" creationId="{F7A49F57-80F6-C9EC-BF07-93CADE719D9C}"/>
          </ac:picMkLst>
        </pc:picChg>
        <pc:picChg chg="del">
          <ac:chgData name="Luke Evason-Browning" userId="S::levason-browning@ncb.org.uk::3595951c-6db8-40c2-9ef3-7844efe92eaa" providerId="AD" clId="Web-{CEF395ED-2074-07D5-599C-A79F98E32DBE}" dt="2023-09-01T13:30:44.547" v="0"/>
          <ac:picMkLst>
            <pc:docMk/>
            <pc:sldMk cId="1199729813" sldId="300"/>
            <ac:picMk id="9" creationId="{968D5D2E-6AB1-4EE8-CA0F-D09A04AB694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03/09/2023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VkU2xYJKQq4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3DD2AECB-9744-9DEF-C1E0-D73CCAD4A9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33" r="34271" b="65741"/>
          <a:stretch/>
        </p:blipFill>
        <p:spPr>
          <a:xfrm>
            <a:off x="10833100" y="-1"/>
            <a:ext cx="1181100" cy="3077515"/>
          </a:xfrm>
          <a:prstGeom prst="rect">
            <a:avLst/>
          </a:prstGeom>
        </p:spPr>
      </p:pic>
      <p:pic>
        <p:nvPicPr>
          <p:cNvPr id="6" name="Picture 5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60AAD1C4-B25B-4F47-8CF8-DE326DA28F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407" r="85833"/>
          <a:stretch/>
        </p:blipFill>
        <p:spPr>
          <a:xfrm>
            <a:off x="0" y="5308600"/>
            <a:ext cx="1727200" cy="1549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081153-12D5-2205-F8AE-05DA8ED11E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271" t="55741" r="65729" b="28703"/>
          <a:stretch/>
        </p:blipFill>
        <p:spPr>
          <a:xfrm rot="5400000">
            <a:off x="-1053193" y="1053193"/>
            <a:ext cx="3744686" cy="16383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CB9F3D0-FEAB-42E1-9839-BEDC6089704F}"/>
              </a:ext>
            </a:extLst>
          </p:cNvPr>
          <p:cNvSpPr txBox="1"/>
          <p:nvPr/>
        </p:nvSpPr>
        <p:spPr>
          <a:xfrm>
            <a:off x="1727200" y="430088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2023</a:t>
            </a:r>
          </a:p>
        </p:txBody>
      </p:sp>
      <p:pic>
        <p:nvPicPr>
          <p:cNvPr id="22" name="Picture 21" descr="A pink and white text on a black background&#10;&#10;Description automatically generated">
            <a:extLst>
              <a:ext uri="{FF2B5EF4-FFF2-40B4-BE49-F238E27FC236}">
                <a16:creationId xmlns:a16="http://schemas.microsoft.com/office/drawing/2014/main" id="{C36D5F88-07DD-7FF0-4112-4B32308AA38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4621"/>
          <a:stretch/>
        </p:blipFill>
        <p:spPr>
          <a:xfrm>
            <a:off x="2917796" y="562914"/>
            <a:ext cx="6705600" cy="5054600"/>
          </a:xfrm>
          <a:prstGeom prst="rect">
            <a:avLst/>
          </a:prstGeom>
        </p:spPr>
      </p:pic>
      <p:pic>
        <p:nvPicPr>
          <p:cNvPr id="24" name="Picture 2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F30B38A-1286-FDD3-FD92-F5F0631796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7893" y="5524946"/>
            <a:ext cx="4705407" cy="1585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263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E0BC86DF-4586-7291-1232-06AFFD555A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446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D8BE3440-750B-D291-33D6-96CD132E3E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33" r="34271" b="65741"/>
          <a:stretch/>
        </p:blipFill>
        <p:spPr>
          <a:xfrm>
            <a:off x="11328400" y="0"/>
            <a:ext cx="685800" cy="1786944"/>
          </a:xfrm>
          <a:prstGeom prst="rect">
            <a:avLst/>
          </a:prstGeom>
        </p:spPr>
      </p:pic>
      <p:pic>
        <p:nvPicPr>
          <p:cNvPr id="3" name="Picture 2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07D3CDB8-3689-F14E-7564-7378705697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407" r="85833"/>
          <a:stretch/>
        </p:blipFill>
        <p:spPr>
          <a:xfrm>
            <a:off x="-101600" y="5422900"/>
            <a:ext cx="1727200" cy="1549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FCC819-AE2F-DBC1-0C86-6CBDF26CF2B7}"/>
              </a:ext>
            </a:extLst>
          </p:cNvPr>
          <p:cNvSpPr txBox="1"/>
          <p:nvPr/>
        </p:nvSpPr>
        <p:spPr>
          <a:xfrm>
            <a:off x="762000" y="1948045"/>
            <a:ext cx="1037555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>
                <a:solidFill>
                  <a:schemeClr val="bg1"/>
                </a:solidFill>
                <a:latin typeface="Cera Round Pro" panose="00000500000000000000" pitchFamily="50" charset="0"/>
              </a:rPr>
              <a:t>Too often, we are silent when we see bullying take place, silent about the hurt bullying causes, and silent when we hear bullying dismissed as ‘just banter’.</a:t>
            </a:r>
          </a:p>
          <a:p>
            <a:pPr algn="ctr"/>
            <a:r>
              <a:rPr lang="en-GB" sz="2400">
                <a:solidFill>
                  <a:schemeClr val="bg1"/>
                </a:solidFill>
                <a:latin typeface="Cera Round Pro" panose="00000500000000000000" pitchFamily="50" charset="0"/>
              </a:rPr>
              <a:t> Together, we can make a difference and take a stand against bullying. </a:t>
            </a:r>
          </a:p>
          <a:p>
            <a:pPr algn="ctr"/>
            <a:r>
              <a:rPr lang="en-GB" sz="2400">
                <a:solidFill>
                  <a:schemeClr val="bg1"/>
                </a:solidFill>
                <a:latin typeface="Cera Round Pro" panose="00000500000000000000" pitchFamily="50" charset="0"/>
              </a:rPr>
              <a:t>From the playground to Parliament, and from our phones to our homes, let’s make a noise about bullying. </a:t>
            </a:r>
          </a:p>
          <a:p>
            <a:pPr algn="ctr"/>
            <a:r>
              <a:rPr lang="en-GB" sz="2400">
                <a:solidFill>
                  <a:schemeClr val="bg1"/>
                </a:solidFill>
                <a:latin typeface="Cera Round Pro" panose="00000500000000000000" pitchFamily="50" charset="0"/>
              </a:rPr>
              <a:t>It doesn't have to be this way. </a:t>
            </a:r>
          </a:p>
          <a:p>
            <a:pPr algn="ctr"/>
            <a:r>
              <a:rPr lang="en-GB" sz="2400">
                <a:solidFill>
                  <a:schemeClr val="bg1"/>
                </a:solidFill>
                <a:latin typeface="Cera Round Pro" panose="00000500000000000000" pitchFamily="50" charset="0"/>
              </a:rPr>
              <a:t>Of course, we won’t like everyone, and we don’t always agree, but we can choose respect and unity. </a:t>
            </a:r>
          </a:p>
          <a:p>
            <a:pPr algn="ctr"/>
            <a:r>
              <a:rPr lang="en-GB" sz="2400">
                <a:solidFill>
                  <a:schemeClr val="bg1"/>
                </a:solidFill>
                <a:latin typeface="Cera Round Pro" panose="00000500000000000000" pitchFamily="50" charset="0"/>
              </a:rPr>
              <a:t>This Anti-Bullying Week let’s come together to have discussions about what bullying means to us, how banter can turn into something more hurtful, and what we can do to stop bullying. </a:t>
            </a:r>
          </a:p>
        </p:txBody>
      </p:sp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80C1295C-01D1-62CD-7F63-25FA6C498C44}"/>
              </a:ext>
            </a:extLst>
          </p:cNvPr>
          <p:cNvSpPr/>
          <p:nvPr/>
        </p:nvSpPr>
        <p:spPr>
          <a:xfrm rot="5400000">
            <a:off x="2567071" y="-1802127"/>
            <a:ext cx="1201105" cy="5391198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9F51CA-85CA-AEFF-EC9B-41CD9BB71E19}"/>
              </a:ext>
            </a:extLst>
          </p:cNvPr>
          <p:cNvSpPr txBox="1"/>
          <p:nvPr/>
        </p:nvSpPr>
        <p:spPr>
          <a:xfrm>
            <a:off x="472024" y="385640"/>
            <a:ext cx="539119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Anti-Bullying Week 2023</a:t>
            </a:r>
          </a:p>
          <a:p>
            <a:pPr algn="ctr"/>
            <a:r>
              <a:rPr lang="en-US" sz="28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Make A Noise About Bullying</a:t>
            </a:r>
          </a:p>
        </p:txBody>
      </p:sp>
    </p:spTree>
    <p:extLst>
      <p:ext uri="{BB962C8B-B14F-4D97-AF65-F5344CB8AC3E}">
        <p14:creationId xmlns:p14="http://schemas.microsoft.com/office/powerpoint/2010/main" val="4072185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D8BE3440-750B-D291-33D6-96CD132E3E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33" r="34271" b="65741"/>
          <a:stretch/>
        </p:blipFill>
        <p:spPr>
          <a:xfrm>
            <a:off x="10807700" y="0"/>
            <a:ext cx="1206500" cy="3143698"/>
          </a:xfrm>
          <a:prstGeom prst="rect">
            <a:avLst/>
          </a:prstGeom>
        </p:spPr>
      </p:pic>
      <p:pic>
        <p:nvPicPr>
          <p:cNvPr id="7" name="Picture 6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98E2F87B-B92D-267B-91A7-8ABAB075D5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407" r="85833"/>
          <a:stretch/>
        </p:blipFill>
        <p:spPr>
          <a:xfrm>
            <a:off x="0" y="3645274"/>
            <a:ext cx="3581400" cy="3212726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6F8E2D2-5FA4-BDD4-7818-D9DBEEECAD7F}"/>
              </a:ext>
            </a:extLst>
          </p:cNvPr>
          <p:cNvSpPr/>
          <p:nvPr/>
        </p:nvSpPr>
        <p:spPr>
          <a:xfrm>
            <a:off x="2386489" y="1307417"/>
            <a:ext cx="7378700" cy="3331156"/>
          </a:xfrm>
          <a:prstGeom prst="roundRect">
            <a:avLst/>
          </a:prstGeom>
          <a:solidFill>
            <a:srgbClr val="FF557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0" name="Picture 9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BB1F9544-0896-3769-295B-0C9D6B1E1E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407" r="85833"/>
          <a:stretch/>
        </p:blipFill>
        <p:spPr>
          <a:xfrm rot="5400000">
            <a:off x="-88900" y="88900"/>
            <a:ext cx="1727200" cy="1549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BD6F04-A9D6-AE6F-1A96-B3A259C0C278}"/>
              </a:ext>
            </a:extLst>
          </p:cNvPr>
          <p:cNvSpPr txBox="1"/>
          <p:nvPr/>
        </p:nvSpPr>
        <p:spPr>
          <a:xfrm>
            <a:off x="4560711" y="4711864"/>
            <a:ext cx="3380154" cy="369332"/>
          </a:xfrm>
          <a:prstGeom prst="rect">
            <a:avLst/>
          </a:prstGeom>
          <a:solidFill>
            <a:srgbClr val="8752E9"/>
          </a:solidFill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https://youtu.be/VkU2xYJKQq4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9" name="Picture 8" descr="A group of children sitting on a brick wall&#10;&#10;Description automatically generated">
            <a:extLst>
              <a:ext uri="{FF2B5EF4-FFF2-40B4-BE49-F238E27FC236}">
                <a16:creationId xmlns:a16="http://schemas.microsoft.com/office/drawing/2014/main" id="{2F0F6326-751F-BE43-1241-3F9738847B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046" y="1496414"/>
            <a:ext cx="5249008" cy="2953162"/>
          </a:xfrm>
          <a:prstGeom prst="rect">
            <a:avLst/>
          </a:prstGeom>
        </p:spPr>
      </p:pic>
      <p:pic>
        <p:nvPicPr>
          <p:cNvPr id="3" name="Picture 2" descr="A white sign with a play sign on it&#10;&#10;Description automatically generated">
            <a:extLst>
              <a:ext uri="{FF2B5EF4-FFF2-40B4-BE49-F238E27FC236}">
                <a16:creationId xmlns:a16="http://schemas.microsoft.com/office/drawing/2014/main" id="{F7A49F57-80F6-C9EC-BF07-93CADE719D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3511" y="3393252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729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5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769773" y="-1748457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752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A1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7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9D777-FBE6-B9A2-12D8-85B9582764B6}"/>
              </a:ext>
            </a:extLst>
          </p:cNvPr>
          <p:cNvSpPr txBox="1"/>
          <p:nvPr/>
        </p:nvSpPr>
        <p:spPr>
          <a:xfrm>
            <a:off x="1279050" y="1792097"/>
            <a:ext cx="935768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The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repetitive, intentional hurting 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of one person or group by another person or group, where the relationship involves an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imbalance of power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. Bullying can be physical, verbal or psychological.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 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It can happen face to face or online.</a:t>
            </a:r>
            <a:endParaRPr lang="en-US" sz="3200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419872" y="410622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9624555" y="3542904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401018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5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769773" y="-1748457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752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A1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7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9D777-FBE6-B9A2-12D8-85B9582764B6}"/>
              </a:ext>
            </a:extLst>
          </p:cNvPr>
          <p:cNvSpPr txBox="1"/>
          <p:nvPr/>
        </p:nvSpPr>
        <p:spPr>
          <a:xfrm>
            <a:off x="1349508" y="2890391"/>
            <a:ext cx="948958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>
                <a:solidFill>
                  <a:schemeClr val="bg1"/>
                </a:solidFill>
                <a:latin typeface="Cera Round Pro" panose="00000500000000000000" pitchFamily="50" charset="0"/>
                <a:cs typeface="Arial"/>
              </a:rPr>
              <a:t>The playful and friendly exchange of teasing remarks.</a:t>
            </a:r>
            <a:endParaRPr lang="en-US" sz="320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301428" y="1125608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9497106" y="3366655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72CD7307-9686-22E9-38E7-47159B38CF09}"/>
              </a:ext>
            </a:extLst>
          </p:cNvPr>
          <p:cNvSpPr/>
          <p:nvPr/>
        </p:nvSpPr>
        <p:spPr>
          <a:xfrm rot="5400000">
            <a:off x="4053021" y="-1423644"/>
            <a:ext cx="945144" cy="5274020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326657" y="905375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WHAT IS BANTER?</a:t>
            </a:r>
          </a:p>
        </p:txBody>
      </p:sp>
    </p:spTree>
    <p:extLst>
      <p:ext uri="{BB962C8B-B14F-4D97-AF65-F5344CB8AC3E}">
        <p14:creationId xmlns:p14="http://schemas.microsoft.com/office/powerpoint/2010/main" val="2348622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796035" y="-1342660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72CD7307-9686-22E9-38E7-47159B38CF09}"/>
              </a:ext>
            </a:extLst>
          </p:cNvPr>
          <p:cNvSpPr/>
          <p:nvPr/>
        </p:nvSpPr>
        <p:spPr>
          <a:xfrm rot="5400000">
            <a:off x="4161581" y="-1380214"/>
            <a:ext cx="897040" cy="5584375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610461" y="1155050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IT’S NOT BANTER IF…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47BD8D-CB4A-91A8-5C89-52CBF5B0A168}"/>
              </a:ext>
            </a:extLst>
          </p:cNvPr>
          <p:cNvSpPr txBox="1"/>
          <p:nvPr/>
        </p:nvSpPr>
        <p:spPr>
          <a:xfrm>
            <a:off x="1534061" y="2479276"/>
            <a:ext cx="974968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3200">
                <a:solidFill>
                  <a:schemeClr val="bg1"/>
                </a:solidFill>
                <a:latin typeface="Cera Round Pro" panose="00000500000000000000" pitchFamily="50" charset="0"/>
                <a:cs typeface="Calibri" panose="020F0502020204030204"/>
              </a:rPr>
              <a:t>You would be upset if someone said it to you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>
                <a:solidFill>
                  <a:schemeClr val="bg1"/>
                </a:solidFill>
                <a:latin typeface="Cera Round Pro" panose="00000500000000000000" pitchFamily="50" charset="0"/>
                <a:cs typeface="Calibri" panose="020F0502020204030204"/>
              </a:rPr>
              <a:t>It's hurtful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>
                <a:solidFill>
                  <a:schemeClr val="bg1"/>
                </a:solidFill>
                <a:latin typeface="Cera Round Pro" panose="00000500000000000000" pitchFamily="50" charset="0"/>
                <a:cs typeface="Calibri" panose="020F0502020204030204"/>
              </a:rPr>
              <a:t>You're not friends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>
                <a:solidFill>
                  <a:schemeClr val="bg1"/>
                </a:solidFill>
                <a:latin typeface="Cera Round Pro" panose="00000500000000000000" pitchFamily="50" charset="0"/>
                <a:cs typeface="Calibri" panose="020F0502020204030204"/>
              </a:rPr>
              <a:t>Someone's asked you to stop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>
                <a:solidFill>
                  <a:schemeClr val="bg1"/>
                </a:solidFill>
                <a:latin typeface="Cera Round Pro" panose="00000500000000000000" pitchFamily="50" charset="0"/>
                <a:cs typeface="Calibri" panose="020F0502020204030204"/>
              </a:rPr>
              <a:t>The target isn't laughing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>
                <a:solidFill>
                  <a:schemeClr val="bg1"/>
                </a:solidFill>
                <a:latin typeface="Cera Round Pro" panose="00000500000000000000" pitchFamily="50" charset="0"/>
                <a:cs typeface="Calibri" panose="020F0502020204030204"/>
              </a:rPr>
              <a:t>It focuses on someone's insecurities</a:t>
            </a:r>
          </a:p>
        </p:txBody>
      </p:sp>
    </p:spTree>
    <p:extLst>
      <p:ext uri="{BB962C8B-B14F-4D97-AF65-F5344CB8AC3E}">
        <p14:creationId xmlns:p14="http://schemas.microsoft.com/office/powerpoint/2010/main" val="3646962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nk and white text on a black background&#10;&#10;Description automatically generated">
            <a:extLst>
              <a:ext uri="{FF2B5EF4-FFF2-40B4-BE49-F238E27FC236}">
                <a16:creationId xmlns:a16="http://schemas.microsoft.com/office/drawing/2014/main" id="{6DD57E9F-8998-4242-6CCF-259B547E26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621"/>
          <a:stretch/>
        </p:blipFill>
        <p:spPr>
          <a:xfrm>
            <a:off x="2917796" y="562914"/>
            <a:ext cx="6705600" cy="505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053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D8BE3440-750B-D291-33D6-96CD132E3E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33" r="34271" b="65741"/>
          <a:stretch/>
        </p:blipFill>
        <p:spPr>
          <a:xfrm rot="433338">
            <a:off x="10416268" y="-303464"/>
            <a:ext cx="2133488" cy="6373605"/>
          </a:xfrm>
          <a:prstGeom prst="rect">
            <a:avLst/>
          </a:prstGeom>
        </p:spPr>
      </p:pic>
      <p:pic>
        <p:nvPicPr>
          <p:cNvPr id="17" name="Graphic 16" descr="Megaphone with solid fill">
            <a:extLst>
              <a:ext uri="{FF2B5EF4-FFF2-40B4-BE49-F238E27FC236}">
                <a16:creationId xmlns:a16="http://schemas.microsoft.com/office/drawing/2014/main" id="{D2ABFBDD-C2AA-A749-73FC-7639A7DA27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1024038">
            <a:off x="687281" y="4160250"/>
            <a:ext cx="2474159" cy="247415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B1C7044-1C38-331D-DF8E-D35CDC8361BF}"/>
              </a:ext>
            </a:extLst>
          </p:cNvPr>
          <p:cNvSpPr txBox="1"/>
          <p:nvPr/>
        </p:nvSpPr>
        <p:spPr>
          <a:xfrm>
            <a:off x="1473796" y="2473340"/>
            <a:ext cx="879384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BULLYING ISN’T WELCOME HERE!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F3956A-57E2-B07E-9C16-356851E25080}"/>
              </a:ext>
            </a:extLst>
          </p:cNvPr>
          <p:cNvSpPr txBox="1"/>
          <p:nvPr/>
        </p:nvSpPr>
        <p:spPr>
          <a:xfrm>
            <a:off x="1632055" y="613871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2B92A1-0B57-4CFA-476B-8B49E82767C0}"/>
              </a:ext>
            </a:extLst>
          </p:cNvPr>
          <p:cNvSpPr txBox="1"/>
          <p:nvPr/>
        </p:nvSpPr>
        <p:spPr>
          <a:xfrm rot="10800000">
            <a:off x="8305732" y="2098722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218633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D8BE3440-750B-D291-33D6-96CD132E3E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33" r="34271" b="65741"/>
          <a:stretch/>
        </p:blipFill>
        <p:spPr>
          <a:xfrm>
            <a:off x="10960100" y="0"/>
            <a:ext cx="1231900" cy="3209881"/>
          </a:xfrm>
          <a:prstGeom prst="rect">
            <a:avLst/>
          </a:prstGeom>
        </p:spPr>
      </p:pic>
      <p:pic>
        <p:nvPicPr>
          <p:cNvPr id="3" name="Picture 2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07D3CDB8-3689-F14E-7564-7378705697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407" r="85833"/>
          <a:stretch/>
        </p:blipFill>
        <p:spPr>
          <a:xfrm rot="5400000">
            <a:off x="-88900" y="88900"/>
            <a:ext cx="1727200" cy="1549400"/>
          </a:xfrm>
          <a:prstGeom prst="rect">
            <a:avLst/>
          </a:prstGeom>
        </p:spPr>
      </p:pic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07057DF8-0FF8-7B9B-A101-1F8ADB69625A}"/>
              </a:ext>
            </a:extLst>
          </p:cNvPr>
          <p:cNvSpPr/>
          <p:nvPr/>
        </p:nvSpPr>
        <p:spPr>
          <a:xfrm rot="5400000">
            <a:off x="5239676" y="3913410"/>
            <a:ext cx="866522" cy="3349256"/>
          </a:xfrm>
          <a:prstGeom prst="roundRect">
            <a:avLst>
              <a:gd name="adj" fmla="val 50000"/>
            </a:avLst>
          </a:prstGeom>
          <a:solidFill>
            <a:srgbClr val="FF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C61F931C-8543-FFB0-0380-3BB5DF6753E0}"/>
              </a:ext>
            </a:extLst>
          </p:cNvPr>
          <p:cNvSpPr/>
          <p:nvPr/>
        </p:nvSpPr>
        <p:spPr>
          <a:xfrm rot="5400000">
            <a:off x="8981149" y="3913410"/>
            <a:ext cx="866522" cy="3349256"/>
          </a:xfrm>
          <a:prstGeom prst="roundRect">
            <a:avLst>
              <a:gd name="adj" fmla="val 50000"/>
            </a:avLst>
          </a:prstGeom>
          <a:solidFill>
            <a:srgbClr val="FF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6">
            <a:extLst>
              <a:ext uri="{FF2B5EF4-FFF2-40B4-BE49-F238E27FC236}">
                <a16:creationId xmlns:a16="http://schemas.microsoft.com/office/drawing/2014/main" id="{17F49C65-A38F-7513-ABE7-251C26EF9E0D}"/>
              </a:ext>
            </a:extLst>
          </p:cNvPr>
          <p:cNvSpPr/>
          <p:nvPr/>
        </p:nvSpPr>
        <p:spPr>
          <a:xfrm rot="5400000">
            <a:off x="1546284" y="3913410"/>
            <a:ext cx="866522" cy="3349256"/>
          </a:xfrm>
          <a:prstGeom prst="roundRect">
            <a:avLst>
              <a:gd name="adj" fmla="val 50000"/>
            </a:avLst>
          </a:prstGeom>
          <a:solidFill>
            <a:srgbClr val="FF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623857-C552-3988-EBAB-BDA255F9CDA7}"/>
              </a:ext>
            </a:extLst>
          </p:cNvPr>
          <p:cNvSpPr txBox="1"/>
          <p:nvPr/>
        </p:nvSpPr>
        <p:spPr>
          <a:xfrm>
            <a:off x="525152" y="5324032"/>
            <a:ext cx="2853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Staff name here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8BBC65-AB42-01A3-9C94-136A1549D0DD}"/>
              </a:ext>
            </a:extLst>
          </p:cNvPr>
          <p:cNvSpPr txBox="1"/>
          <p:nvPr/>
        </p:nvSpPr>
        <p:spPr>
          <a:xfrm>
            <a:off x="7987825" y="5313148"/>
            <a:ext cx="2853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Staff name here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59F194-575C-E97D-A25C-41F3C3CD31E1}"/>
              </a:ext>
            </a:extLst>
          </p:cNvPr>
          <p:cNvSpPr txBox="1"/>
          <p:nvPr/>
        </p:nvSpPr>
        <p:spPr>
          <a:xfrm>
            <a:off x="4246352" y="5324033"/>
            <a:ext cx="2853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Staff name here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9D80DA7-054F-220A-D0D0-4244663E9C7C}"/>
              </a:ext>
            </a:extLst>
          </p:cNvPr>
          <p:cNvSpPr/>
          <p:nvPr/>
        </p:nvSpPr>
        <p:spPr>
          <a:xfrm>
            <a:off x="849330" y="2254582"/>
            <a:ext cx="2383148" cy="2421725"/>
          </a:xfrm>
          <a:prstGeom prst="rect">
            <a:avLst/>
          </a:prstGeom>
          <a:solidFill>
            <a:srgbClr val="8857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9E0BDAD-A708-A301-A941-B5B9713B3649}"/>
              </a:ext>
            </a:extLst>
          </p:cNvPr>
          <p:cNvSpPr/>
          <p:nvPr/>
        </p:nvSpPr>
        <p:spPr>
          <a:xfrm>
            <a:off x="4481363" y="2255237"/>
            <a:ext cx="2383148" cy="2421725"/>
          </a:xfrm>
          <a:prstGeom prst="rect">
            <a:avLst/>
          </a:prstGeom>
          <a:solidFill>
            <a:srgbClr val="8752E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940CCB2-647F-8CC0-8815-C32CD296EB17}"/>
              </a:ext>
            </a:extLst>
          </p:cNvPr>
          <p:cNvSpPr/>
          <p:nvPr/>
        </p:nvSpPr>
        <p:spPr>
          <a:xfrm>
            <a:off x="8145582" y="2271387"/>
            <a:ext cx="2383148" cy="2421725"/>
          </a:xfrm>
          <a:prstGeom prst="rect">
            <a:avLst/>
          </a:prstGeom>
          <a:solidFill>
            <a:srgbClr val="8857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Graphic 16" descr="Megaphone with solid fill">
            <a:extLst>
              <a:ext uri="{FF2B5EF4-FFF2-40B4-BE49-F238E27FC236}">
                <a16:creationId xmlns:a16="http://schemas.microsoft.com/office/drawing/2014/main" id="{D2ABFBDD-C2AA-A749-73FC-7639A7DA27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24907" y="1798037"/>
            <a:ext cx="914400" cy="914400"/>
          </a:xfrm>
          <a:prstGeom prst="rect">
            <a:avLst/>
          </a:prstGeom>
        </p:spPr>
      </p:pic>
      <p:pic>
        <p:nvPicPr>
          <p:cNvPr id="8" name="Graphic 7" descr="Megaphone with solid fill">
            <a:extLst>
              <a:ext uri="{FF2B5EF4-FFF2-40B4-BE49-F238E27FC236}">
                <a16:creationId xmlns:a16="http://schemas.microsoft.com/office/drawing/2014/main" id="{8ABCB146-66AC-7B19-7E93-FBC994FD57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45003" y="1798037"/>
            <a:ext cx="914400" cy="914400"/>
          </a:xfrm>
          <a:prstGeom prst="rect">
            <a:avLst/>
          </a:prstGeom>
        </p:spPr>
      </p:pic>
      <p:pic>
        <p:nvPicPr>
          <p:cNvPr id="10" name="Graphic 9" descr="Megaphone with solid fill">
            <a:extLst>
              <a:ext uri="{FF2B5EF4-FFF2-40B4-BE49-F238E27FC236}">
                <a16:creationId xmlns:a16="http://schemas.microsoft.com/office/drawing/2014/main" id="{AD436E7C-F443-89C2-F6E6-87BBF0B7BB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3807" y="1814187"/>
            <a:ext cx="914400" cy="9144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B1C7044-1C38-331D-DF8E-D35CDC8361BF}"/>
              </a:ext>
            </a:extLst>
          </p:cNvPr>
          <p:cNvSpPr txBox="1"/>
          <p:nvPr/>
        </p:nvSpPr>
        <p:spPr>
          <a:xfrm>
            <a:off x="692150" y="794627"/>
            <a:ext cx="108077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Who can you speak to at school?</a:t>
            </a:r>
          </a:p>
        </p:txBody>
      </p:sp>
    </p:spTree>
    <p:extLst>
      <p:ext uri="{BB962C8B-B14F-4D97-AF65-F5344CB8AC3E}">
        <p14:creationId xmlns:p14="http://schemas.microsoft.com/office/powerpoint/2010/main" val="4262558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2" ma:contentTypeDescription="Create a new document." ma:contentTypeScope="" ma:versionID="b732e9f9d94ac8fa5705c2a7aac645f5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821c91d6c7bd34a821fa9129b496a4f1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9036979-8DC4-4D89-BD69-A5E7B302D913}">
  <ds:schemaRefs>
    <ds:schemaRef ds:uri="16ae49f3-829e-48a4-b770-42088e17cf9e"/>
    <ds:schemaRef ds:uri="25bce31e-210f-4595-b6f1-ad167b62b96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2E8AF71-4854-4628-959E-BC518CEDE0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DA9B0F8-D520-448A-8708-9F1242A471C8}">
  <ds:schemaRefs>
    <ds:schemaRef ds:uri="http://schemas.microsoft.com/office/infopath/2007/PartnerControls"/>
    <ds:schemaRef ds:uri="http://www.w3.org/XML/1998/namespace"/>
    <ds:schemaRef ds:uri="http://purl.org/dc/dcmitype/"/>
    <ds:schemaRef ds:uri="http://schemas.microsoft.com/office/2006/documentManagement/types"/>
    <ds:schemaRef ds:uri="25bce31e-210f-4595-b6f1-ad167b62b966"/>
    <ds:schemaRef ds:uri="http://schemas.microsoft.com/office/2006/metadata/properties"/>
    <ds:schemaRef ds:uri="16ae49f3-829e-48a4-b770-42088e17cf9e"/>
    <ds:schemaRef ds:uri="http://purl.org/dc/elements/1.1/"/>
    <ds:schemaRef ds:uri="http://schemas.openxmlformats.org/package/2006/metadata/core-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269</Words>
  <Application>Microsoft Office PowerPoint</Application>
  <PresentationFormat>Widescreen</PresentationFormat>
  <Paragraphs>33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Martha Evans</cp:lastModifiedBy>
  <cp:revision>1</cp:revision>
  <dcterms:created xsi:type="dcterms:W3CDTF">2023-08-07T10:57:27Z</dcterms:created>
  <dcterms:modified xsi:type="dcterms:W3CDTF">2023-09-03T22:35:22Z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