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93" r:id="rId3"/>
    <p:sldId id="273" r:id="rId4"/>
    <p:sldId id="284" r:id="rId5"/>
    <p:sldId id="287" r:id="rId6"/>
    <p:sldId id="28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8"/>
    <a:srgbClr val="00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/>
    <p:restoredTop sz="94621"/>
  </p:normalViewPr>
  <p:slideViewPr>
    <p:cSldViewPr snapToGrid="0" snapToObjects="1">
      <p:cViewPr varScale="1">
        <p:scale>
          <a:sx n="36" d="100"/>
          <a:sy n="36" d="100"/>
        </p:scale>
        <p:origin x="12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E4564-86D6-6C41-9BBB-9EB133F62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04CD-C2D7-D94E-9D2E-344F0886A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95139-E049-0048-B67C-3A4CED2C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A947-EB78-4740-8C8C-6AB184A4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335C-C845-E648-AD54-258E2164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97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C07FD-BA2C-F949-B833-2620B9B4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18F04-E1D8-E349-A050-C353A2E2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63C76-EBBD-354D-90BB-D81069C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C691-47F2-3F4A-B5EE-14EB34DA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D8BD5-E7FD-324F-946B-9EED4EBB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1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9E760-8C8C-354B-9494-BF9E76D6C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B2FB1-3157-2F4F-B9EF-5EA78210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135C-D677-804A-9340-F62F5F46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5560-9613-754D-BC01-BD0901E9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733-1530-D349-BEF2-760D273F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6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354-4933-4C40-907B-5F144BC5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5FBB-072E-904B-AFB6-AE513EED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2A937-57FC-9C4B-A9AA-616D5DFF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8356-F52F-0048-A127-805997811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CD72-7CE1-4C42-9DAD-19E4B7E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6A09-9939-CC4E-B7BB-4CEEFD5E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8BDFC-2994-9545-89B7-EF981736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E924-B1EC-4C4C-BBED-79D1BA26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26DE-6280-144C-8C88-0D55F8AD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69A1-933C-A745-AE8C-797813DB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232F-8E33-5442-A26A-075EAD70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3FEB3-D62A-4C47-B3C0-2F2F51CC7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CC972-76A1-E140-A775-7621815E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E178B-1EC0-E84C-8E8C-3F4A35D5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D3BA4-A150-7D44-A486-6AA0DD01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C3037-016D-7740-8AF3-3C89A3E5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2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6D76-D3F5-BF42-81E8-75370BE9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1858D-AF5F-0947-AB42-24DFE86B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B6835-D5E1-6C4F-9F13-7899F37C2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D6CEB-C4BA-6743-AB9D-F957B6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0626E-ACD6-8844-B976-2FE727946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0F218-7204-7342-9605-0AFF2379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ACC7-DD92-5741-A5A2-C09476AF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0E3C7-CB91-644A-83BF-A2C1B56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D77D-FD0D-4E40-9565-00339650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DC81A-DEB6-FA47-A734-7FDE904A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08FB5-FD86-3948-84C6-4E7E1000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44221-EB21-BC4E-9A62-B457884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3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C8B1E-3426-B54B-BFA7-16AACEEB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E8A24-D6F6-7B4D-A24A-D99BA25C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B9A0-4F22-1442-A09B-C696D507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CFF-2925-ED45-84B2-47D7A9CC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1679-EE8F-8945-A3C2-1E21ACD83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DA7B-4E63-A741-A9A9-C6010311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3F7CB-D6DA-0E47-96D0-A9578A96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576C1-5DA9-BE42-B577-E8E9EA7E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C645-1402-8443-90BD-D4EDA22A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C86D-15BC-834C-BAFD-B553879B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E9A86-3ED3-514E-97C3-CD023FA3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C05BE-2E29-8246-9061-0F8DA365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8F565-40E0-444E-A740-4053C553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888D-67E9-6841-8DF6-CFA65FCE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F5B3F-9DEE-7F40-A1BE-2DDFB8E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1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224AC-71E1-114A-A8BA-9CF2591D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1E2E-90A8-6A49-9373-1A79FBC25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89760-4BB6-BD49-BAE1-4CB24B6A6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980D-2F60-294C-8D02-AAD4AEF4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D26DD-F12D-0F49-B71C-6E4DBD194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svgsilh.com/image/468292.html" TargetMode="External"/><Relationship Id="rId2" Type="http://schemas.openxmlformats.org/officeDocument/2006/relationships/hyperlink" Target="https://youtu.be/oJQg2JyQ3m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465975" y="1616239"/>
            <a:ext cx="4607656" cy="37348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1620835" y="1493831"/>
            <a:ext cx="4552640" cy="380266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1868541" y="1786056"/>
            <a:ext cx="409453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Anti-Bullying</a:t>
            </a:r>
          </a:p>
          <a:p>
            <a:pPr algn="ctr"/>
            <a:r>
              <a:rPr lang="en-US" sz="5400" b="1" dirty="0">
                <a:cs typeface="Arial" panose="020B0604020202020204" pitchFamily="34" charset="0"/>
              </a:rPr>
              <a:t>Week 2021</a:t>
            </a:r>
          </a:p>
          <a:p>
            <a:pPr algn="ctr"/>
            <a:r>
              <a:rPr lang="en-US" sz="3200" b="1" dirty="0">
                <a:solidFill>
                  <a:srgbClr val="FF0048"/>
                </a:solidFill>
                <a:cs typeface="Arial" panose="020B0604020202020204" pitchFamily="34" charset="0"/>
              </a:rPr>
              <a:t>Primary School Assembly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963AD3-ABA3-D940-9B06-700FE20DF6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22"/>
          <a:stretch/>
        </p:blipFill>
        <p:spPr>
          <a:xfrm>
            <a:off x="6153718" y="955165"/>
            <a:ext cx="4094539" cy="40756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392705-2A18-D74E-95A2-3FF8E6D8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153718" y="4827196"/>
            <a:ext cx="4094539" cy="1008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064A3C-0EC6-45A9-90A8-9289A82E5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584" y="5333214"/>
            <a:ext cx="4450080" cy="14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2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4935757"/>
            <a:ext cx="2767020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https://youtu.be/oJQg2JyQ3mM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/>
              <a:t> </a:t>
            </a: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9" y="315428"/>
            <a:ext cx="9675493" cy="553720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379404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250315" y="271453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CD25D11-C4DE-4057-982E-0BAD4493C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0614" y="3299460"/>
            <a:ext cx="2372360" cy="237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8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767840" y="1026160"/>
            <a:ext cx="8176457" cy="3907367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3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3805238" y="3751341"/>
            <a:ext cx="4752976" cy="143666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953286" y="748659"/>
            <a:ext cx="8105312" cy="409914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2414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00243" y="2524141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2214681" y="1209352"/>
            <a:ext cx="75693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Think of a film or TV </a:t>
            </a:r>
            <a:r>
              <a:rPr lang="en-US" sz="5400" b="1" dirty="0" err="1">
                <a:cs typeface="Arial" panose="020B0604020202020204" pitchFamily="34" charset="0"/>
              </a:rPr>
              <a:t>programme</a:t>
            </a:r>
            <a:r>
              <a:rPr lang="en-US" sz="5400" b="1" dirty="0">
                <a:cs typeface="Arial" panose="020B0604020202020204" pitchFamily="34" charset="0"/>
              </a:rPr>
              <a:t> where kindness saved the day </a:t>
            </a:r>
            <a:endParaRPr lang="en-US" sz="54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4076702" y="4162763"/>
            <a:ext cx="4210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Think / Pair / Share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9727341" y="397329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4326E51-7FC9-487F-B9AA-15C598797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" y="5796324"/>
            <a:ext cx="3150607" cy="106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9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379676" y="1466704"/>
            <a:ext cx="9089744" cy="21845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395953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  <a:gd name="connsiteX0" fmla="*/ 0 w 3329215"/>
              <a:gd name="connsiteY0" fmla="*/ 0 h 2437941"/>
              <a:gd name="connsiteX1" fmla="*/ 3329215 w 3329215"/>
              <a:gd name="connsiteY1" fmla="*/ 73113 h 2437941"/>
              <a:gd name="connsiteX2" fmla="*/ 3223377 w 3329215"/>
              <a:gd name="connsiteY2" fmla="*/ 1871701 h 2437941"/>
              <a:gd name="connsiteX3" fmla="*/ 609106 w 3329215"/>
              <a:gd name="connsiteY3" fmla="*/ 2023696 h 2437941"/>
              <a:gd name="connsiteX4" fmla="*/ 442798 w 3329215"/>
              <a:gd name="connsiteY4" fmla="*/ 2437941 h 2437941"/>
              <a:gd name="connsiteX5" fmla="*/ 395953 w 3329215"/>
              <a:gd name="connsiteY5" fmla="*/ 2025582 h 2437941"/>
              <a:gd name="connsiteX6" fmla="*/ 184661 w 3329215"/>
              <a:gd name="connsiteY6" fmla="*/ 2025582 h 2437941"/>
              <a:gd name="connsiteX7" fmla="*/ 0 w 3329215"/>
              <a:gd name="connsiteY7" fmla="*/ 0 h 243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3794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442798" y="2437941"/>
                </a:lnTo>
                <a:lnTo>
                  <a:pt x="395953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4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2548259" y="2750979"/>
            <a:ext cx="7266934" cy="250044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814918 w 3300247"/>
              <a:gd name="connsiteY3" fmla="*/ 2085877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814918" y="2085877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562098" y="1275162"/>
            <a:ext cx="9010652" cy="231891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30198 w 3300247"/>
              <a:gd name="connsiteY5" fmla="*/ 2085810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580138 w 3300247"/>
              <a:gd name="connsiteY3" fmla="*/ 2067980 h 2587921"/>
              <a:gd name="connsiteX4" fmla="*/ 377621 w 3300247"/>
              <a:gd name="connsiteY4" fmla="*/ 2587921 h 2587921"/>
              <a:gd name="connsiteX5" fmla="*/ 330198 w 3300247"/>
              <a:gd name="connsiteY5" fmla="*/ 2085810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482040 w 3300247"/>
              <a:gd name="connsiteY3" fmla="*/ 2083924 h 2587921"/>
              <a:gd name="connsiteX4" fmla="*/ 377621 w 3300247"/>
              <a:gd name="connsiteY4" fmla="*/ 2587921 h 2587921"/>
              <a:gd name="connsiteX5" fmla="*/ 330198 w 3300247"/>
              <a:gd name="connsiteY5" fmla="*/ 2085810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482040 w 3300247"/>
              <a:gd name="connsiteY3" fmla="*/ 2083924 h 2587921"/>
              <a:gd name="connsiteX4" fmla="*/ 377621 w 3300247"/>
              <a:gd name="connsiteY4" fmla="*/ 2587921 h 2587921"/>
              <a:gd name="connsiteX5" fmla="*/ 348591 w 3300247"/>
              <a:gd name="connsiteY5" fmla="*/ 2069866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8792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482040" y="2083924"/>
                </a:lnTo>
                <a:lnTo>
                  <a:pt x="377621" y="2587921"/>
                </a:lnTo>
                <a:lnTo>
                  <a:pt x="348591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828800" y="1330300"/>
            <a:ext cx="870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What will you do to start our ripple effect of kindness?</a:t>
            </a:r>
            <a:endParaRPr lang="en-US" sz="54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2876554" y="3258290"/>
            <a:ext cx="66103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Think in pairs about how you can show people kindness in school and at home this week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10083319" y="659113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60ECA21-0A55-4404-9BE0-2556606BF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" y="5805124"/>
            <a:ext cx="3150607" cy="106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9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5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9C1C11-BE8F-BD4E-9DA0-24FFA5383BC0}"/>
              </a:ext>
            </a:extLst>
          </p:cNvPr>
          <p:cNvSpPr txBox="1"/>
          <p:nvPr/>
        </p:nvSpPr>
        <p:spPr>
          <a:xfrm>
            <a:off x="2161341" y="276830"/>
            <a:ext cx="7768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Who can help us in our school?</a:t>
            </a:r>
          </a:p>
        </p:txBody>
      </p:sp>
      <p:sp>
        <p:nvSpPr>
          <p:cNvPr id="35" name="Rectangular Callout 4">
            <a:extLst>
              <a:ext uri="{FF2B5EF4-FFF2-40B4-BE49-F238E27FC236}">
                <a16:creationId xmlns:a16="http://schemas.microsoft.com/office/drawing/2014/main" id="{28387DA1-F9EE-9C49-8AD7-5919F5135588}"/>
              </a:ext>
            </a:extLst>
          </p:cNvPr>
          <p:cNvSpPr/>
          <p:nvPr/>
        </p:nvSpPr>
        <p:spPr>
          <a:xfrm>
            <a:off x="666155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282762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>
            <a:off x="666155" y="4782740"/>
            <a:ext cx="601884" cy="796213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36264" y="1413881"/>
              <a:ext cx="712134" cy="690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1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754F786-4994-E14D-8C56-4B873B7045CF}"/>
              </a:ext>
            </a:extLst>
          </p:cNvPr>
          <p:cNvSpPr/>
          <p:nvPr/>
        </p:nvSpPr>
        <p:spPr>
          <a:xfrm>
            <a:off x="984008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ular Callout 4">
            <a:extLst>
              <a:ext uri="{FF2B5EF4-FFF2-40B4-BE49-F238E27FC236}">
                <a16:creationId xmlns:a16="http://schemas.microsoft.com/office/drawing/2014/main" id="{E1DC17C0-BF4B-7C41-B5DF-1A7B4DEB74B6}"/>
              </a:ext>
            </a:extLst>
          </p:cNvPr>
          <p:cNvSpPr/>
          <p:nvPr/>
        </p:nvSpPr>
        <p:spPr>
          <a:xfrm>
            <a:off x="4364838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8A14C7-1E2D-3D49-A677-7DAAC6D067B0}"/>
              </a:ext>
            </a:extLst>
          </p:cNvPr>
          <p:cNvSpPr txBox="1"/>
          <p:nvPr/>
        </p:nvSpPr>
        <p:spPr>
          <a:xfrm>
            <a:off x="4981445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891394-2D8A-7E43-A75E-47AAF360F004}"/>
              </a:ext>
            </a:extLst>
          </p:cNvPr>
          <p:cNvGrpSpPr/>
          <p:nvPr/>
        </p:nvGrpSpPr>
        <p:grpSpPr>
          <a:xfrm>
            <a:off x="4364838" y="4782740"/>
            <a:ext cx="601884" cy="796213"/>
            <a:chOff x="9991088" y="1389146"/>
            <a:chExt cx="833161" cy="1127502"/>
          </a:xfrm>
        </p:grpSpPr>
        <p:sp>
          <p:nvSpPr>
            <p:cNvPr id="39" name="Rectangular Callout 4">
              <a:extLst>
                <a:ext uri="{FF2B5EF4-FFF2-40B4-BE49-F238E27FC236}">
                  <a16:creationId xmlns:a16="http://schemas.microsoft.com/office/drawing/2014/main" id="{6FA0B5F0-37F9-1C48-849E-DA4B46DC0CBE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E22EB04-A07A-5F48-B5C3-4E95F0B405F9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2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9009349-91D8-BE44-98C2-1D921AF572FE}"/>
              </a:ext>
            </a:extLst>
          </p:cNvPr>
          <p:cNvSpPr/>
          <p:nvPr/>
        </p:nvSpPr>
        <p:spPr>
          <a:xfrm>
            <a:off x="468269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">
            <a:extLst>
              <a:ext uri="{FF2B5EF4-FFF2-40B4-BE49-F238E27FC236}">
                <a16:creationId xmlns:a16="http://schemas.microsoft.com/office/drawing/2014/main" id="{088552A3-8D1D-A044-A4DC-27EAB5A916D8}"/>
              </a:ext>
            </a:extLst>
          </p:cNvPr>
          <p:cNvSpPr/>
          <p:nvPr/>
        </p:nvSpPr>
        <p:spPr>
          <a:xfrm>
            <a:off x="8036327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DA22A5-4811-1347-BC6D-4E6E12C93B9E}"/>
              </a:ext>
            </a:extLst>
          </p:cNvPr>
          <p:cNvSpPr txBox="1"/>
          <p:nvPr/>
        </p:nvSpPr>
        <p:spPr>
          <a:xfrm>
            <a:off x="8652935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96EF02-F13F-6545-8987-D23A1F31E4AC}"/>
              </a:ext>
            </a:extLst>
          </p:cNvPr>
          <p:cNvGrpSpPr/>
          <p:nvPr/>
        </p:nvGrpSpPr>
        <p:grpSpPr>
          <a:xfrm>
            <a:off x="8036327" y="4782740"/>
            <a:ext cx="601884" cy="796213"/>
            <a:chOff x="9991088" y="1389146"/>
            <a:chExt cx="833161" cy="1127502"/>
          </a:xfrm>
        </p:grpSpPr>
        <p:sp>
          <p:nvSpPr>
            <p:cNvPr id="45" name="Rectangular Callout 4">
              <a:extLst>
                <a:ext uri="{FF2B5EF4-FFF2-40B4-BE49-F238E27FC236}">
                  <a16:creationId xmlns:a16="http://schemas.microsoft.com/office/drawing/2014/main" id="{E20B10DD-63E5-694A-8905-B8F42AD8C243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498BBF-09AC-9B4F-A078-5E076A2F2540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7B4B045-4BB7-5B4A-8FC1-EB41C3EE03F5}"/>
              </a:ext>
            </a:extLst>
          </p:cNvPr>
          <p:cNvSpPr/>
          <p:nvPr/>
        </p:nvSpPr>
        <p:spPr>
          <a:xfrm>
            <a:off x="835418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E75067F-D6FA-4436-A08E-6DD53AEA2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" y="5805124"/>
            <a:ext cx="3150607" cy="106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2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959315" y="2376830"/>
            <a:ext cx="4700354" cy="265438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2090912" y="2260276"/>
            <a:ext cx="4644232" cy="270257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2267148" y="2598271"/>
            <a:ext cx="4393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Anti-Bullying</a:t>
            </a:r>
          </a:p>
          <a:p>
            <a:pPr algn="ctr"/>
            <a:r>
              <a:rPr lang="en-US" sz="5400" b="1" dirty="0">
                <a:cs typeface="Arial" panose="020B0604020202020204" pitchFamily="34" charset="0"/>
              </a:rPr>
              <a:t>Week 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76F984-6870-AE48-8144-8B9BA836484B}"/>
              </a:ext>
            </a:extLst>
          </p:cNvPr>
          <p:cNvSpPr txBox="1"/>
          <p:nvPr/>
        </p:nvSpPr>
        <p:spPr>
          <a:xfrm>
            <a:off x="2090912" y="1666253"/>
            <a:ext cx="518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cs typeface="Arial" panose="020B0604020202020204" pitchFamily="34" charset="0"/>
              </a:rPr>
              <a:t>Thank you for being a part of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672C01-9322-F742-B6D2-5C3885052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22"/>
          <a:stretch/>
        </p:blipFill>
        <p:spPr>
          <a:xfrm>
            <a:off x="6688318" y="1263170"/>
            <a:ext cx="3649689" cy="36328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27B4D81-4154-9148-8863-798771F7DB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688318" y="4687625"/>
            <a:ext cx="3649691" cy="8985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0A0239F-A7F3-4EDF-A69C-586661770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584" y="5333214"/>
            <a:ext cx="4450080" cy="14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43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159</Words>
  <Application>Microsoft Office PowerPoint</Application>
  <PresentationFormat>Widescreen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Haddock, Thomas James</dc:creator>
  <cp:lastModifiedBy>Martha Evans</cp:lastModifiedBy>
  <cp:revision>43</cp:revision>
  <dcterms:created xsi:type="dcterms:W3CDTF">2020-11-20T17:36:42Z</dcterms:created>
  <dcterms:modified xsi:type="dcterms:W3CDTF">2021-10-04T11:03:10Z</dcterms:modified>
</cp:coreProperties>
</file>